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7"/>
  </p:notesMasterIdLst>
  <p:handoutMasterIdLst>
    <p:handoutMasterId r:id="rId18"/>
  </p:handoutMasterIdLst>
  <p:sldIdLst>
    <p:sldId id="1073" r:id="rId2"/>
    <p:sldId id="1076" r:id="rId3"/>
    <p:sldId id="1077" r:id="rId4"/>
    <p:sldId id="1079" r:id="rId5"/>
    <p:sldId id="1088" r:id="rId6"/>
    <p:sldId id="1081" r:id="rId7"/>
    <p:sldId id="1080" r:id="rId8"/>
    <p:sldId id="1082" r:id="rId9"/>
    <p:sldId id="1083" r:id="rId10"/>
    <p:sldId id="1084" r:id="rId11"/>
    <p:sldId id="1085" r:id="rId12"/>
    <p:sldId id="1086" r:id="rId13"/>
    <p:sldId id="1087" r:id="rId14"/>
    <p:sldId id="1089" r:id="rId15"/>
    <p:sldId id="1090" r:id="rId16"/>
  </p:sldIdLst>
  <p:sldSz cx="10691813" cy="7559675"/>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純一 森" initials="純一"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8838"/>
    <a:srgbClr val="5C732F"/>
    <a:srgbClr val="000099"/>
    <a:srgbClr val="422100"/>
    <a:srgbClr val="663300"/>
    <a:srgbClr val="582A04"/>
    <a:srgbClr val="CC66FF"/>
    <a:srgbClr val="FF99FF"/>
    <a:srgbClr val="660033"/>
    <a:srgbClr val="4521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602" autoAdjust="0"/>
  </p:normalViewPr>
  <p:slideViewPr>
    <p:cSldViewPr snapToGrid="0">
      <p:cViewPr varScale="1">
        <p:scale>
          <a:sx n="28" d="100"/>
          <a:sy n="28" d="100"/>
        </p:scale>
        <p:origin x="1915" y="34"/>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4" y="5"/>
            <a:ext cx="2950375" cy="497368"/>
          </a:xfrm>
          <a:prstGeom prst="rect">
            <a:avLst/>
          </a:prstGeom>
        </p:spPr>
        <p:txBody>
          <a:bodyPr vert="horz" lIns="92093" tIns="46047" rIns="92093" bIns="46047"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55223" y="5"/>
            <a:ext cx="2950374" cy="497368"/>
          </a:xfrm>
          <a:prstGeom prst="rect">
            <a:avLst/>
          </a:prstGeom>
        </p:spPr>
        <p:txBody>
          <a:bodyPr vert="horz" lIns="92093" tIns="46047" rIns="92093" bIns="46047" rtlCol="0"/>
          <a:lstStyle>
            <a:lvl1pPr algn="r">
              <a:defRPr sz="1100"/>
            </a:lvl1pPr>
          </a:lstStyle>
          <a:p>
            <a:fld id="{78079A16-3BF8-4E7D-9FFC-83F28F4EC7CD}" type="datetimeFigureOut">
              <a:rPr kumimoji="1" lang="ja-JP" altLang="en-US" smtClean="0"/>
              <a:t>2026/5/8</a:t>
            </a:fld>
            <a:endParaRPr kumimoji="1" lang="ja-JP" altLang="en-US"/>
          </a:p>
        </p:txBody>
      </p:sp>
      <p:sp>
        <p:nvSpPr>
          <p:cNvPr id="4" name="フッター プレースホルダー 3"/>
          <p:cNvSpPr>
            <a:spLocks noGrp="1"/>
          </p:cNvSpPr>
          <p:nvPr>
            <p:ph type="ftr" sz="quarter" idx="2"/>
          </p:nvPr>
        </p:nvSpPr>
        <p:spPr>
          <a:xfrm>
            <a:off x="14" y="9440383"/>
            <a:ext cx="2950375" cy="497367"/>
          </a:xfrm>
          <a:prstGeom prst="rect">
            <a:avLst/>
          </a:prstGeom>
        </p:spPr>
        <p:txBody>
          <a:bodyPr vert="horz" lIns="92093" tIns="46047" rIns="92093" bIns="46047"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55223" y="9440383"/>
            <a:ext cx="2950374" cy="497367"/>
          </a:xfrm>
          <a:prstGeom prst="rect">
            <a:avLst/>
          </a:prstGeom>
        </p:spPr>
        <p:txBody>
          <a:bodyPr vert="horz" lIns="92093" tIns="46047" rIns="92093" bIns="46047" rtlCol="0" anchor="b"/>
          <a:lstStyle>
            <a:lvl1pPr algn="r">
              <a:defRPr sz="1100"/>
            </a:lvl1pPr>
          </a:lstStyle>
          <a:p>
            <a:fld id="{7B546F9C-5F34-45F2-8164-BD5D7892CFBA}" type="slidenum">
              <a:rPr kumimoji="1" lang="ja-JP" altLang="en-US" smtClean="0"/>
              <a:t>‹#›</a:t>
            </a:fld>
            <a:endParaRPr kumimoji="1" lang="ja-JP" altLang="en-US"/>
          </a:p>
        </p:txBody>
      </p:sp>
    </p:spTree>
    <p:extLst>
      <p:ext uri="{BB962C8B-B14F-4D97-AF65-F5344CB8AC3E}">
        <p14:creationId xmlns:p14="http://schemas.microsoft.com/office/powerpoint/2010/main" val="1793902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4" y="5"/>
            <a:ext cx="2950375" cy="497368"/>
          </a:xfrm>
          <a:prstGeom prst="rect">
            <a:avLst/>
          </a:prstGeom>
        </p:spPr>
        <p:txBody>
          <a:bodyPr vert="horz" lIns="92093" tIns="46047" rIns="92093" bIns="46047"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5223" y="5"/>
            <a:ext cx="2950374" cy="497368"/>
          </a:xfrm>
          <a:prstGeom prst="rect">
            <a:avLst/>
          </a:prstGeom>
        </p:spPr>
        <p:txBody>
          <a:bodyPr vert="horz" lIns="92093" tIns="46047" rIns="92093" bIns="46047" rtlCol="0"/>
          <a:lstStyle>
            <a:lvl1pPr algn="r">
              <a:defRPr sz="1100"/>
            </a:lvl1pPr>
          </a:lstStyle>
          <a:p>
            <a:fld id="{4D208E69-3271-41FD-8AD3-1E32BC74B734}" type="datetimeFigureOut">
              <a:rPr kumimoji="1" lang="ja-JP" altLang="en-US" smtClean="0"/>
              <a:t>2026/5/8</a:t>
            </a:fld>
            <a:endParaRPr kumimoji="1" lang="ja-JP" altLang="en-US"/>
          </a:p>
        </p:txBody>
      </p:sp>
      <p:sp>
        <p:nvSpPr>
          <p:cNvPr id="4" name="スライド イメージ プレースホルダー 3"/>
          <p:cNvSpPr>
            <a:spLocks noGrp="1" noRot="1" noChangeAspect="1"/>
          </p:cNvSpPr>
          <p:nvPr>
            <p:ph type="sldImg" idx="2"/>
          </p:nvPr>
        </p:nvSpPr>
        <p:spPr>
          <a:xfrm>
            <a:off x="765175" y="744538"/>
            <a:ext cx="5276850" cy="3732212"/>
          </a:xfrm>
          <a:prstGeom prst="rect">
            <a:avLst/>
          </a:prstGeom>
          <a:noFill/>
          <a:ln w="12700">
            <a:solidFill>
              <a:prstClr val="black"/>
            </a:solidFill>
          </a:ln>
        </p:spPr>
        <p:txBody>
          <a:bodyPr vert="horz" lIns="92093" tIns="46047" rIns="92093" bIns="46047" rtlCol="0" anchor="ctr"/>
          <a:lstStyle/>
          <a:p>
            <a:endParaRPr lang="ja-JP" altLang="en-US"/>
          </a:p>
        </p:txBody>
      </p:sp>
      <p:sp>
        <p:nvSpPr>
          <p:cNvPr id="5" name="ノート プレースホルダー 4"/>
          <p:cNvSpPr>
            <a:spLocks noGrp="1"/>
          </p:cNvSpPr>
          <p:nvPr>
            <p:ph type="body" sz="quarter" idx="3"/>
          </p:nvPr>
        </p:nvSpPr>
        <p:spPr>
          <a:xfrm>
            <a:off x="680250" y="4720990"/>
            <a:ext cx="5446722" cy="4473100"/>
          </a:xfrm>
          <a:prstGeom prst="rect">
            <a:avLst/>
          </a:prstGeom>
        </p:spPr>
        <p:txBody>
          <a:bodyPr vert="horz" lIns="92093" tIns="46047" rIns="92093" bIns="4604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4" y="9440383"/>
            <a:ext cx="2950375" cy="497367"/>
          </a:xfrm>
          <a:prstGeom prst="rect">
            <a:avLst/>
          </a:prstGeom>
        </p:spPr>
        <p:txBody>
          <a:bodyPr vert="horz" lIns="92093" tIns="46047" rIns="92093" bIns="46047"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5223" y="9440383"/>
            <a:ext cx="2950374" cy="497367"/>
          </a:xfrm>
          <a:prstGeom prst="rect">
            <a:avLst/>
          </a:prstGeom>
        </p:spPr>
        <p:txBody>
          <a:bodyPr vert="horz" lIns="92093" tIns="46047" rIns="92093" bIns="46047" rtlCol="0" anchor="b"/>
          <a:lstStyle>
            <a:lvl1pPr algn="r">
              <a:defRPr sz="1100"/>
            </a:lvl1pPr>
          </a:lstStyle>
          <a:p>
            <a:fld id="{35BACB85-8332-420F-B82B-7B9307BF0540}" type="slidenum">
              <a:rPr kumimoji="1" lang="ja-JP" altLang="en-US" smtClean="0"/>
              <a:t>‹#›</a:t>
            </a:fld>
            <a:endParaRPr kumimoji="1" lang="ja-JP" altLang="en-US"/>
          </a:p>
        </p:txBody>
      </p:sp>
    </p:spTree>
    <p:extLst>
      <p:ext uri="{BB962C8B-B14F-4D97-AF65-F5344CB8AC3E}">
        <p14:creationId xmlns:p14="http://schemas.microsoft.com/office/powerpoint/2010/main" val="20448759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0LCtKr2jyj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下記</a:t>
            </a:r>
            <a:r>
              <a:rPr kumimoji="1" lang="en-US" altLang="ja-JP" dirty="0"/>
              <a:t>URL</a:t>
            </a:r>
            <a:r>
              <a:rPr kumimoji="1" lang="ja-JP" altLang="en-US" dirty="0"/>
              <a:t>は、珠洲市の発災直後の様子が分るユーチューブ動画です。</a:t>
            </a:r>
            <a:endParaRPr kumimoji="1" lang="en-US" altLang="ja-JP" dirty="0"/>
          </a:p>
          <a:p>
            <a:r>
              <a:rPr kumimoji="1" lang="ja-JP" altLang="en-US" dirty="0"/>
              <a:t>動画を使用する際は、事前に参加者に</a:t>
            </a:r>
            <a:endParaRPr kumimoji="1" lang="en-US" altLang="ja-JP" dirty="0"/>
          </a:p>
          <a:p>
            <a:r>
              <a:rPr kumimoji="1" lang="ja-JP" altLang="en-US" dirty="0"/>
              <a:t>「これから地震が起きた直後の様子（倒壊する家屋、避難する住民、家屋を押し流す津波）が映った</a:t>
            </a:r>
            <a:r>
              <a:rPr kumimoji="1" lang="en-US" altLang="ja-JP" dirty="0"/>
              <a:t>4</a:t>
            </a:r>
            <a:r>
              <a:rPr kumimoji="1" lang="ja-JP" altLang="en-US" dirty="0"/>
              <a:t>分ほどの動画を流します。</a:t>
            </a:r>
            <a:endParaRPr kumimoji="1" lang="en-US" altLang="ja-JP" dirty="0"/>
          </a:p>
          <a:p>
            <a:r>
              <a:rPr kumimoji="1" lang="ja-JP" altLang="en-US" dirty="0"/>
              <a:t>ショッキングな映像になりますので、無理をしないようにしてください。」といった説明をお願いします。</a:t>
            </a:r>
            <a:endParaRPr kumimoji="1" lang="en-US" altLang="ja-JP" dirty="0"/>
          </a:p>
          <a:p>
            <a:endParaRPr kumimoji="1" lang="en-US" altLang="ja-JP" dirty="0"/>
          </a:p>
          <a:p>
            <a:r>
              <a:rPr lang="en-US" altLang="ja-JP" dirty="0">
                <a:hlinkClick r:id="rId3"/>
              </a:rPr>
              <a:t>【</a:t>
            </a:r>
            <a:r>
              <a:rPr lang="ja-JP" altLang="en-US" dirty="0">
                <a:hlinkClick r:id="rId3"/>
              </a:rPr>
              <a:t>能登半島地震</a:t>
            </a:r>
            <a:r>
              <a:rPr lang="en-US" altLang="ja-JP" dirty="0">
                <a:hlinkClick r:id="rId3"/>
              </a:rPr>
              <a:t>】</a:t>
            </a:r>
            <a:r>
              <a:rPr lang="ja-JP" altLang="en-US" dirty="0">
                <a:hlinkClick r:id="rId3"/>
              </a:rPr>
              <a:t>崩れ落ちる家屋、迫る津波　ドラレコが捉えた発生直後の石川・珠洲市宝立町　</a:t>
            </a:r>
            <a:r>
              <a:rPr lang="en-US" altLang="ja-JP" dirty="0">
                <a:hlinkClick r:id="rId3"/>
              </a:rPr>
              <a:t>Japan Earthquake 2024 Noto Peninsula Earthquake – YouTube</a:t>
            </a:r>
            <a:endParaRPr lang="en-US" altLang="ja-JP" dirty="0"/>
          </a:p>
          <a:p>
            <a:r>
              <a:rPr kumimoji="1" lang="en-US" altLang="ja-JP" dirty="0"/>
              <a:t>https://www.youtube.com/watch?v=0LCtKr2jyjk</a:t>
            </a:r>
          </a:p>
          <a:p>
            <a:endParaRPr kumimoji="1" lang="ja-JP" altLang="en-US" dirty="0"/>
          </a:p>
        </p:txBody>
      </p:sp>
      <p:sp>
        <p:nvSpPr>
          <p:cNvPr id="4" name="スライド番号プレースホルダー 3"/>
          <p:cNvSpPr>
            <a:spLocks noGrp="1"/>
          </p:cNvSpPr>
          <p:nvPr>
            <p:ph type="sldNum" sz="quarter" idx="5"/>
          </p:nvPr>
        </p:nvSpPr>
        <p:spPr/>
        <p:txBody>
          <a:bodyPr/>
          <a:lstStyle/>
          <a:p>
            <a:fld id="{35BACB85-8332-420F-B82B-7B9307BF0540}" type="slidenum">
              <a:rPr kumimoji="1" lang="ja-JP" altLang="en-US" smtClean="0"/>
              <a:t>2</a:t>
            </a:fld>
            <a:endParaRPr kumimoji="1" lang="ja-JP" altLang="en-US"/>
          </a:p>
        </p:txBody>
      </p:sp>
    </p:spTree>
    <p:extLst>
      <p:ext uri="{BB962C8B-B14F-4D97-AF65-F5344CB8AC3E}">
        <p14:creationId xmlns:p14="http://schemas.microsoft.com/office/powerpoint/2010/main" val="2888865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10691813" cy="923960"/>
          </a:xfrm>
          <a:prstGeom prst="rect">
            <a:avLst/>
          </a:prstGeom>
          <a:solidFill>
            <a:srgbClr val="0096FF"/>
          </a:solidFill>
          <a:ln w="9525">
            <a:solidFill>
              <a:srgbClr val="0070C0"/>
            </a:solidFill>
            <a:miter lim="800000"/>
            <a:headEnd/>
            <a:tailEnd/>
          </a:ln>
        </p:spPr>
        <p:txBody>
          <a:bodyPr wrap="none" anchor="ctr"/>
          <a:lstStyle>
            <a:lvl1pPr>
              <a:defRPr kumimoji="1" sz="2400">
                <a:solidFill>
                  <a:schemeClr val="tx1"/>
                </a:solidFill>
                <a:latin typeface="Times New Roman" charset="0"/>
                <a:ea typeface="ＭＳ Ｐゴシック" charset="-128"/>
              </a:defRPr>
            </a:lvl1pPr>
            <a:lvl2pPr marL="742950" indent="-285750">
              <a:defRPr kumimoji="1" sz="2400">
                <a:solidFill>
                  <a:schemeClr val="tx1"/>
                </a:solidFill>
                <a:latin typeface="Times New Roman" charset="0"/>
                <a:ea typeface="ＭＳ Ｐゴシック" charset="-128"/>
              </a:defRPr>
            </a:lvl2pPr>
            <a:lvl3pPr marL="1143000" indent="-228600">
              <a:defRPr kumimoji="1" sz="2400">
                <a:solidFill>
                  <a:schemeClr val="tx1"/>
                </a:solidFill>
                <a:latin typeface="Times New Roman" charset="0"/>
                <a:ea typeface="ＭＳ Ｐゴシック" charset="-128"/>
              </a:defRPr>
            </a:lvl3pPr>
            <a:lvl4pPr marL="1600200" indent="-228600">
              <a:defRPr kumimoji="1" sz="2400">
                <a:solidFill>
                  <a:schemeClr val="tx1"/>
                </a:solidFill>
                <a:latin typeface="Times New Roman" charset="0"/>
                <a:ea typeface="ＭＳ Ｐゴシック" charset="-128"/>
              </a:defRPr>
            </a:lvl4pPr>
            <a:lvl5pPr marL="2057400" indent="-22860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pPr algn="r" eaLnBrk="1" hangingPunct="1">
              <a:defRPr/>
            </a:pPr>
            <a:endParaRPr lang="en-US" altLang="ja-JP" sz="1323" b="1">
              <a:solidFill>
                <a:schemeClr val="bg1"/>
              </a:solidFill>
              <a:latin typeface="Century Gothic" charset="0"/>
              <a:ea typeface="SimHei" charset="-122"/>
            </a:endParaRPr>
          </a:p>
        </p:txBody>
      </p:sp>
      <p:sp>
        <p:nvSpPr>
          <p:cNvPr id="5" name="Rectangle 10"/>
          <p:cNvSpPr>
            <a:spLocks noChangeArrowheads="1"/>
          </p:cNvSpPr>
          <p:nvPr/>
        </p:nvSpPr>
        <p:spPr bwMode="auto">
          <a:xfrm>
            <a:off x="0" y="1048206"/>
            <a:ext cx="10691813" cy="43748"/>
          </a:xfrm>
          <a:prstGeom prst="rect">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sz="1984">
              <a:latin typeface="Times New Roman" charset="0"/>
              <a:ea typeface="ＭＳ Ｐゴシック" charset="-128"/>
            </a:endParaRPr>
          </a:p>
        </p:txBody>
      </p:sp>
      <p:sp>
        <p:nvSpPr>
          <p:cNvPr id="6" name="Line 14"/>
          <p:cNvSpPr>
            <a:spLocks noChangeShapeType="1"/>
          </p:cNvSpPr>
          <p:nvPr/>
        </p:nvSpPr>
        <p:spPr bwMode="auto">
          <a:xfrm>
            <a:off x="0" y="7251688"/>
            <a:ext cx="10691813" cy="0"/>
          </a:xfrm>
          <a:prstGeom prst="line">
            <a:avLst/>
          </a:prstGeom>
          <a:noFill/>
          <a:ln w="57150" cmpd="thickThin">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ja-JP" altLang="en-US" sz="1984">
              <a:latin typeface="Times New Roman" charset="0"/>
              <a:ea typeface="ＭＳ Ｐゴシック" charset="-128"/>
            </a:endParaRPr>
          </a:p>
        </p:txBody>
      </p:sp>
      <p:sp>
        <p:nvSpPr>
          <p:cNvPr id="7" name="Rectangle 17"/>
          <p:cNvSpPr>
            <a:spLocks noChangeArrowheads="1"/>
          </p:cNvSpPr>
          <p:nvPr/>
        </p:nvSpPr>
        <p:spPr bwMode="auto">
          <a:xfrm>
            <a:off x="8377111" y="516229"/>
            <a:ext cx="2037737" cy="397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altLang="ja-JP" sz="1984" b="1">
                <a:solidFill>
                  <a:schemeClr val="bg1"/>
                </a:solidFill>
                <a:latin typeface="Century Gothic" charset="0"/>
                <a:ea typeface="SimHei" charset="-122"/>
              </a:rPr>
              <a:t>www.</a:t>
            </a:r>
            <a:r>
              <a:rPr lang="en-US" altLang="ja-JP" sz="1984" b="1">
                <a:solidFill>
                  <a:schemeClr val="bg1"/>
                </a:solidFill>
                <a:latin typeface="Century Gothic" charset="0"/>
                <a:ea typeface="ＭＳ Ｐゴシック" charset="-128"/>
              </a:rPr>
              <a:t>tvac</a:t>
            </a:r>
            <a:r>
              <a:rPr lang="en-US" altLang="ja-JP" sz="1984" b="1">
                <a:solidFill>
                  <a:schemeClr val="bg1"/>
                </a:solidFill>
                <a:latin typeface="Century Gothic" charset="0"/>
                <a:ea typeface="SimHei" charset="-122"/>
              </a:rPr>
              <a:t>.or.jp</a:t>
            </a:r>
            <a:endParaRPr lang="en-US" altLang="ja-JP" sz="1984" b="1" dirty="0">
              <a:solidFill>
                <a:schemeClr val="bg1"/>
              </a:solidFill>
              <a:latin typeface="Century Gothic" charset="0"/>
              <a:ea typeface="ＭＳ Ｐゴシック" charset="-128"/>
            </a:endParaRPr>
          </a:p>
        </p:txBody>
      </p:sp>
      <p:sp>
        <p:nvSpPr>
          <p:cNvPr id="8" name="Rectangle 18"/>
          <p:cNvSpPr>
            <a:spLocks noChangeArrowheads="1"/>
          </p:cNvSpPr>
          <p:nvPr/>
        </p:nvSpPr>
        <p:spPr bwMode="auto">
          <a:xfrm>
            <a:off x="439924" y="3883084"/>
            <a:ext cx="9711730" cy="167993"/>
          </a:xfrm>
          <a:prstGeom prst="rect">
            <a:avLst/>
          </a:prstGeom>
          <a:gradFill rotWithShape="0">
            <a:gsLst>
              <a:gs pos="0">
                <a:srgbClr val="FFFFFF"/>
              </a:gs>
              <a:gs pos="100000">
                <a:srgbClr val="0096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charset="0"/>
                <a:ea typeface="ＭＳ Ｐゴシック" charset="-128"/>
              </a:defRPr>
            </a:lvl1pPr>
            <a:lvl2pPr marL="742950" indent="-285750">
              <a:defRPr kumimoji="1" sz="2400">
                <a:solidFill>
                  <a:schemeClr val="tx1"/>
                </a:solidFill>
                <a:latin typeface="Times New Roman" charset="0"/>
                <a:ea typeface="ＭＳ Ｐゴシック" charset="-128"/>
              </a:defRPr>
            </a:lvl2pPr>
            <a:lvl3pPr marL="1143000" indent="-228600">
              <a:defRPr kumimoji="1" sz="2400">
                <a:solidFill>
                  <a:schemeClr val="tx1"/>
                </a:solidFill>
                <a:latin typeface="Times New Roman" charset="0"/>
                <a:ea typeface="ＭＳ Ｐゴシック" charset="-128"/>
              </a:defRPr>
            </a:lvl3pPr>
            <a:lvl4pPr marL="1600200" indent="-228600">
              <a:defRPr kumimoji="1" sz="2400">
                <a:solidFill>
                  <a:schemeClr val="tx1"/>
                </a:solidFill>
                <a:latin typeface="Times New Roman" charset="0"/>
                <a:ea typeface="ＭＳ Ｐゴシック" charset="-128"/>
              </a:defRPr>
            </a:lvl4pPr>
            <a:lvl5pPr marL="2057400" indent="-22860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pPr eaLnBrk="1" hangingPunct="1">
              <a:defRPr/>
            </a:pPr>
            <a:endParaRPr lang="ja-JP" altLang="en-US" sz="2646"/>
          </a:p>
        </p:txBody>
      </p:sp>
      <p:sp>
        <p:nvSpPr>
          <p:cNvPr id="9" name="Line 19"/>
          <p:cNvSpPr>
            <a:spLocks noChangeShapeType="1"/>
          </p:cNvSpPr>
          <p:nvPr/>
        </p:nvSpPr>
        <p:spPr bwMode="auto">
          <a:xfrm flipH="1">
            <a:off x="439924" y="3872584"/>
            <a:ext cx="9711730" cy="0"/>
          </a:xfrm>
          <a:prstGeom prst="line">
            <a:avLst/>
          </a:prstGeom>
          <a:noFill/>
          <a:ln w="19050">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ja-JP" altLang="en-US" sz="1984">
              <a:latin typeface="Times New Roman" charset="0"/>
              <a:ea typeface="ＭＳ Ｐゴシック" charset="-128"/>
            </a:endParaRPr>
          </a:p>
        </p:txBody>
      </p:sp>
      <p:pic>
        <p:nvPicPr>
          <p:cNvPr id="10" name="Picture 4" descr="D:\Desk Top フォルダ\Dropbox\dropbox：Activity 講演・原稿など\tokyo voluntary action cen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2219" y="7113445"/>
            <a:ext cx="2672953" cy="37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staff\Desktop\ぼらせんイラスト.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3498" y="7076696"/>
            <a:ext cx="473336" cy="439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ctrTitle"/>
          </p:nvPr>
        </p:nvSpPr>
        <p:spPr>
          <a:xfrm>
            <a:off x="1105812" y="2069600"/>
            <a:ext cx="9088041" cy="1259946"/>
          </a:xfrm>
        </p:spPr>
        <p:txBody>
          <a:bodyPr/>
          <a:lstStyle>
            <a:lvl1pPr algn="r">
              <a:defRPr sz="4850" b="1" i="0">
                <a:latin typeface="Yu Gothic" charset="-128"/>
                <a:ea typeface="Yu Gothic" charset="-128"/>
                <a:cs typeface="Yu Gothic" charset="-128"/>
              </a:defRPr>
            </a:lvl1pPr>
          </a:lstStyle>
          <a:p>
            <a:pPr lvl="0"/>
            <a:r>
              <a:rPr lang="ja-JP" altLang="en-US" noProof="0"/>
              <a:t>マスター タイトルの書式設定</a:t>
            </a:r>
            <a:endParaRPr lang="ja-JP" altLang="en-US" noProof="0" dirty="0"/>
          </a:p>
        </p:txBody>
      </p:sp>
      <p:sp>
        <p:nvSpPr>
          <p:cNvPr id="1027" name="Rectangle 3"/>
          <p:cNvSpPr>
            <a:spLocks noGrp="1" noChangeArrowheads="1"/>
          </p:cNvSpPr>
          <p:nvPr>
            <p:ph type="subTitle" idx="1"/>
          </p:nvPr>
        </p:nvSpPr>
        <p:spPr>
          <a:xfrm>
            <a:off x="2583855" y="5123780"/>
            <a:ext cx="7484269" cy="1091953"/>
          </a:xfrm>
        </p:spPr>
        <p:txBody>
          <a:bodyPr/>
          <a:lstStyle>
            <a:lvl1pPr marL="0" indent="0" algn="r">
              <a:buFont typeface="Wingdings" charset="2"/>
              <a:buNone/>
              <a:defRPr b="0" i="0">
                <a:effectLst>
                  <a:outerShdw blurRad="38100" dist="38100" dir="2700000" algn="tl">
                    <a:srgbClr val="C0C0C0"/>
                  </a:outerShdw>
                </a:effectLst>
                <a:latin typeface="Yu Gothic Medium" charset="-128"/>
                <a:ea typeface="Yu Gothic Medium" charset="-128"/>
                <a:cs typeface="Yu Gothic Medium" charset="-128"/>
              </a:defRPr>
            </a:lvl1pPr>
          </a:lstStyle>
          <a:p>
            <a:pPr lvl="0"/>
            <a:r>
              <a:rPr lang="ja-JP" altLang="en-US" noProof="0"/>
              <a:t>マスター サブタイトルの書式設定</a:t>
            </a:r>
            <a:endParaRPr lang="ja-JP" altLang="en-US" noProof="0" dirty="0"/>
          </a:p>
        </p:txBody>
      </p:sp>
      <p:sp>
        <p:nvSpPr>
          <p:cNvPr id="12" name="Rectangle 5"/>
          <p:cNvSpPr>
            <a:spLocks noGrp="1" noChangeArrowheads="1"/>
          </p:cNvSpPr>
          <p:nvPr>
            <p:ph type="ftr" sz="quarter" idx="10"/>
          </p:nvPr>
        </p:nvSpPr>
        <p:spPr bwMode="auto">
          <a:xfrm>
            <a:off x="3653036" y="7307686"/>
            <a:ext cx="3385741" cy="50397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kumimoji="0" sz="1543">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92043368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36920" y="503978"/>
            <a:ext cx="3448852" cy="1763924"/>
          </a:xfrm>
        </p:spPr>
        <p:txBody>
          <a:bodyPr anchor="b"/>
          <a:lstStyle>
            <a:lvl1pPr>
              <a:defRPr sz="3527"/>
            </a:lvl1pPr>
          </a:lstStyle>
          <a:p>
            <a:r>
              <a:rPr lang="ja-JP" altLang="en-US"/>
              <a:t>マスター タイトルの書式設定</a:t>
            </a:r>
          </a:p>
        </p:txBody>
      </p:sp>
      <p:sp>
        <p:nvSpPr>
          <p:cNvPr id="3" name="図プレースホルダー 2"/>
          <p:cNvSpPr>
            <a:spLocks noGrp="1"/>
          </p:cNvSpPr>
          <p:nvPr>
            <p:ph type="pic" idx="1"/>
          </p:nvPr>
        </p:nvSpPr>
        <p:spPr>
          <a:xfrm>
            <a:off x="4545877" y="1088454"/>
            <a:ext cx="5412730" cy="5372269"/>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r>
              <a:rPr lang="ja-JP" altLang="en-US" noProof="0"/>
              <a:t>図を追加</a:t>
            </a:r>
          </a:p>
        </p:txBody>
      </p:sp>
      <p:sp>
        <p:nvSpPr>
          <p:cNvPr id="4" name="テキスト プレースホルダー 3"/>
          <p:cNvSpPr>
            <a:spLocks noGrp="1"/>
          </p:cNvSpPr>
          <p:nvPr>
            <p:ph type="body" sz="half" idx="2"/>
          </p:nvPr>
        </p:nvSpPr>
        <p:spPr>
          <a:xfrm>
            <a:off x="736920" y="2267902"/>
            <a:ext cx="3448852"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3801987-511A-41CB-8966-C92BF15D6705}" type="datetime1">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6" name="Rectangle 8"/>
          <p:cNvSpPr>
            <a:spLocks noGrp="1" noChangeArrowheads="1"/>
          </p:cNvSpPr>
          <p:nvPr>
            <p:ph type="sldNum" sz="quarter" idx="11"/>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26359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88C2C3-E7D9-49C5-81B1-1256A3AB3ABF}" type="datetime1">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5" name="Rectangle 8"/>
          <p:cNvSpPr>
            <a:spLocks noGrp="1" noChangeArrowheads="1"/>
          </p:cNvSpPr>
          <p:nvPr>
            <p:ph type="sldNum" sz="quarter" idx="11"/>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386593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3121" y="468980"/>
            <a:ext cx="2463200" cy="650272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393518" y="468980"/>
            <a:ext cx="7211406" cy="6502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A4BECE9-69BA-4705-899B-106FF714AD51}" type="datetime1">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5" name="Rectangle 8"/>
          <p:cNvSpPr>
            <a:spLocks noGrp="1" noChangeArrowheads="1"/>
          </p:cNvSpPr>
          <p:nvPr>
            <p:ph type="sldNum" sz="quarter" idx="11"/>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11746195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ユーザー設定レイアウト">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4202477" y="97996"/>
            <a:ext cx="184731"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128"/>
              </a:defRPr>
            </a:lvl1pPr>
            <a:lvl2pPr marL="742950" indent="-285750">
              <a:defRPr kumimoji="1" sz="2400">
                <a:solidFill>
                  <a:schemeClr val="tx1"/>
                </a:solidFill>
                <a:latin typeface="Times New Roman" charset="0"/>
                <a:ea typeface="ＭＳ Ｐゴシック" charset="-128"/>
              </a:defRPr>
            </a:lvl2pPr>
            <a:lvl3pPr marL="1143000" indent="-228600">
              <a:defRPr kumimoji="1" sz="2400">
                <a:solidFill>
                  <a:schemeClr val="tx1"/>
                </a:solidFill>
                <a:latin typeface="Times New Roman" charset="0"/>
                <a:ea typeface="ＭＳ Ｐゴシック" charset="-128"/>
              </a:defRPr>
            </a:lvl3pPr>
            <a:lvl4pPr marL="1600200" indent="-228600">
              <a:defRPr kumimoji="1" sz="2400">
                <a:solidFill>
                  <a:schemeClr val="tx1"/>
                </a:solidFill>
                <a:latin typeface="Times New Roman" charset="0"/>
                <a:ea typeface="ＭＳ Ｐゴシック" charset="-128"/>
              </a:defRPr>
            </a:lvl4pPr>
            <a:lvl5pPr marL="2057400" indent="-22860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pPr eaLnBrk="1" hangingPunct="1">
              <a:defRPr/>
            </a:pPr>
            <a:endParaRPr lang="ja-JP" altLang="en-US" sz="2646"/>
          </a:p>
        </p:txBody>
      </p:sp>
      <p:sp>
        <p:nvSpPr>
          <p:cNvPr id="2" name="タイトル 1"/>
          <p:cNvSpPr>
            <a:spLocks noGrp="1"/>
          </p:cNvSpPr>
          <p:nvPr>
            <p:ph type="title"/>
          </p:nvPr>
        </p:nvSpPr>
        <p:spPr/>
        <p:txBody>
          <a:bodyPr/>
          <a:lstStyle>
            <a:lvl1pPr>
              <a:defRPr b="1" i="0">
                <a:latin typeface="Yu Gothic Medium" charset="-128"/>
                <a:ea typeface="Yu Gothic Medium" charset="-128"/>
                <a:cs typeface="Yu Gothic Medium" charset="-128"/>
              </a:defRPr>
            </a:lvl1pPr>
          </a:lstStyle>
          <a:p>
            <a:r>
              <a:rPr lang="ja-JP" altLang="en-US"/>
              <a:t>マスター タイトルの書式設定</a:t>
            </a:r>
            <a:endParaRPr lang="ja-JP" altLang="en-US" dirty="0"/>
          </a:p>
        </p:txBody>
      </p:sp>
      <p:sp>
        <p:nvSpPr>
          <p:cNvPr id="6" name="Rectangle 3"/>
          <p:cNvSpPr>
            <a:spLocks noGrp="1" noChangeArrowheads="1"/>
          </p:cNvSpPr>
          <p:nvPr>
            <p:ph idx="1"/>
          </p:nvPr>
        </p:nvSpPr>
        <p:spPr bwMode="auto">
          <a:xfrm>
            <a:off x="445492" y="1259946"/>
            <a:ext cx="9800829" cy="5711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defRPr b="0" i="0">
                <a:latin typeface="Yu Gothic" charset="-128"/>
                <a:ea typeface="Yu Gothic" charset="-128"/>
                <a:cs typeface="Yu Gothic" charset="-128"/>
              </a:defRPr>
            </a:lvl1pPr>
            <a:lvl2pPr>
              <a:defRPr b="0" i="0">
                <a:latin typeface="Yu Gothic" charset="-128"/>
                <a:ea typeface="Yu Gothic" charset="-128"/>
                <a:cs typeface="Yu Gothic" charset="-128"/>
              </a:defRPr>
            </a:lvl2pPr>
            <a:lvl3pPr>
              <a:defRPr b="0" i="0">
                <a:latin typeface="Yu Gothic" charset="-128"/>
                <a:ea typeface="Yu Gothic" charset="-128"/>
                <a:cs typeface="Yu Gothic" charset="-128"/>
              </a:defRPr>
            </a:lvl3pPr>
            <a:lvl4pPr>
              <a:defRPr b="0" i="0">
                <a:latin typeface="Yu Gothic" charset="-128"/>
                <a:ea typeface="Yu Gothic" charset="-128"/>
                <a:cs typeface="Yu Gothic" charset="-128"/>
              </a:defRPr>
            </a:lvl4pPr>
            <a:lvl5pPr>
              <a:defRPr b="0" i="0">
                <a:latin typeface="Yu Gothic" charset="-128"/>
                <a:ea typeface="Yu Gothic" charset="-128"/>
                <a:cs typeface="Yu Gothic" charset="-128"/>
              </a:defRPr>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ja-JP" altLang="en-US" noProof="0" dirty="0"/>
          </a:p>
        </p:txBody>
      </p:sp>
      <p:sp>
        <p:nvSpPr>
          <p:cNvPr id="5" name="日付プレースホルダー 2"/>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A4BECE9-69BA-4705-899B-106FF714AD51}" type="datetime1">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7" name="スライド番号プレースホルダー 3"/>
          <p:cNvSpPr>
            <a:spLocks noGrp="1"/>
          </p:cNvSpPr>
          <p:nvPr>
            <p:ph type="sldNum"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16504657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93929" cy="7562103"/>
          </a:xfrm>
          <a:prstGeom prst="rect">
            <a:avLst/>
          </a:prstGeom>
          <a:noFill/>
          <a:ln>
            <a:noFill/>
          </a:ln>
        </p:spPr>
      </p:pic>
      <p:sp>
        <p:nvSpPr>
          <p:cNvPr id="2" name="Title 1"/>
          <p:cNvSpPr>
            <a:spLocks noGrp="1"/>
          </p:cNvSpPr>
          <p:nvPr>
            <p:ph type="ctrTitle" hasCustomPrompt="1"/>
          </p:nvPr>
        </p:nvSpPr>
        <p:spPr>
          <a:xfrm>
            <a:off x="801886" y="2625983"/>
            <a:ext cx="9088041" cy="1155068"/>
          </a:xfrm>
        </p:spPr>
        <p:txBody>
          <a:bodyPr anchor="b"/>
          <a:lstStyle>
            <a:lvl1pPr algn="ctr">
              <a:defRPr sz="6614">
                <a:solidFill>
                  <a:schemeClr val="accent4">
                    <a:lumMod val="50000"/>
                  </a:schemeClr>
                </a:solidFill>
              </a:defRPr>
            </a:lvl1pPr>
          </a:lstStyle>
          <a:p>
            <a:r>
              <a:rPr lang="ja-JP" altLang="en-US" dirty="0"/>
              <a:t>タイトル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74F3E1-32A3-4F67-B1BC-54D22586FA53}" type="datetime1">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a:xfrm>
            <a:off x="4247026" y="7132753"/>
            <a:ext cx="5175303" cy="30238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048860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 y="0"/>
            <a:ext cx="10691154" cy="7560140"/>
          </a:xfrm>
          <a:prstGeom prst="rect">
            <a:avLst/>
          </a:prstGeom>
          <a:noFill/>
          <a:ln>
            <a:noFill/>
          </a:ln>
        </p:spPr>
      </p:pic>
      <p:sp>
        <p:nvSpPr>
          <p:cNvPr id="9" name="Title 1"/>
          <p:cNvSpPr>
            <a:spLocks noGrp="1"/>
          </p:cNvSpPr>
          <p:nvPr>
            <p:ph type="title"/>
          </p:nvPr>
        </p:nvSpPr>
        <p:spPr>
          <a:xfrm>
            <a:off x="735062" y="797668"/>
            <a:ext cx="9221689" cy="1066004"/>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39C6D9-BA78-49DA-BF13-5FF2CD3AA54A}" type="datetime1">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a:xfrm>
            <a:off x="4247026" y="7132753"/>
            <a:ext cx="5175303" cy="30238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59540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1" name=""/>
        <p:cNvGrpSpPr/>
        <p:nvPr/>
      </p:nvGrpSpPr>
      <p:grpSpPr>
        <a:xfrm>
          <a:off x="0" y="0"/>
          <a:ext cx="0" cy="0"/>
          <a:chOff x="0" y="0"/>
          <a:chExt cx="0" cy="0"/>
        </a:xfrm>
      </p:grpSpPr>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 y="0"/>
            <a:ext cx="10691154" cy="7560140"/>
          </a:xfrm>
          <a:prstGeom prst="rect">
            <a:avLst/>
          </a:prstGeom>
          <a:noFill/>
          <a:ln>
            <a:noFill/>
          </a:ln>
        </p:spPr>
      </p:pic>
      <p:sp>
        <p:nvSpPr>
          <p:cNvPr id="11" name="Title 1"/>
          <p:cNvSpPr>
            <a:spLocks noGrp="1"/>
          </p:cNvSpPr>
          <p:nvPr>
            <p:ph type="title"/>
          </p:nvPr>
        </p:nvSpPr>
        <p:spPr>
          <a:xfrm>
            <a:off x="735062" y="797668"/>
            <a:ext cx="9221689" cy="106600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1CDCB0-FE6D-4DE9-B61B-77B414439C91}" type="datetime1">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8" name="Footer Placeholder 7"/>
          <p:cNvSpPr>
            <a:spLocks noGrp="1"/>
          </p:cNvSpPr>
          <p:nvPr>
            <p:ph type="ftr" sz="quarter" idx="11"/>
          </p:nvPr>
        </p:nvSpPr>
        <p:spPr>
          <a:xfrm>
            <a:off x="4247026" y="7132753"/>
            <a:ext cx="5175303" cy="30238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887250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 y="0"/>
            <a:ext cx="10691154" cy="7560140"/>
          </a:xfrm>
          <a:prstGeom prst="rect">
            <a:avLst/>
          </a:prstGeom>
          <a:noFill/>
          <a:ln>
            <a:noFill/>
          </a:ln>
        </p:spPr>
      </p:pic>
      <p:sp>
        <p:nvSpPr>
          <p:cNvPr id="7" name="Title 1"/>
          <p:cNvSpPr>
            <a:spLocks noGrp="1"/>
          </p:cNvSpPr>
          <p:nvPr>
            <p:ph type="title"/>
          </p:nvPr>
        </p:nvSpPr>
        <p:spPr>
          <a:xfrm>
            <a:off x="735062" y="797668"/>
            <a:ext cx="9221689" cy="1066004"/>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4D51F6-AAFB-4840-9773-9708F4B7485C}" type="datetime1">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4" name="Footer Placeholder 3"/>
          <p:cNvSpPr>
            <a:spLocks noGrp="1"/>
          </p:cNvSpPr>
          <p:nvPr>
            <p:ph type="ftr" sz="quarter" idx="11"/>
          </p:nvPr>
        </p:nvSpPr>
        <p:spPr>
          <a:xfrm>
            <a:off x="4247026" y="7132753"/>
            <a:ext cx="5175303" cy="30238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217803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 y="0"/>
            <a:ext cx="10691154" cy="7560140"/>
          </a:xfrm>
          <a:prstGeom prst="rect">
            <a:avLst/>
          </a:prstGeom>
          <a:noFill/>
          <a:ln>
            <a:noFill/>
          </a:ln>
        </p:spPr>
      </p:pic>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43BD60-65E9-4A3C-B280-18ED832DAD43}" type="datetime1">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3" name="Footer Placeholder 2"/>
          <p:cNvSpPr>
            <a:spLocks noGrp="1"/>
          </p:cNvSpPr>
          <p:nvPr>
            <p:ph type="ftr" sz="quarter" idx="11"/>
          </p:nvPr>
        </p:nvSpPr>
        <p:spPr>
          <a:xfrm>
            <a:off x="4247026" y="7132753"/>
            <a:ext cx="5175303" cy="30238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51243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タイトルと&#10;縦書きテキスト">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 y="0"/>
            <a:ext cx="10691154" cy="7560140"/>
          </a:xfrm>
          <a:prstGeom prst="rect">
            <a:avLst/>
          </a:prstGeom>
          <a:noFill/>
          <a:ln>
            <a:noFill/>
          </a:ln>
        </p:spPr>
      </p:pic>
      <p:sp>
        <p:nvSpPr>
          <p:cNvPr id="8" name="Title 1"/>
          <p:cNvSpPr>
            <a:spLocks noGrp="1"/>
          </p:cNvSpPr>
          <p:nvPr>
            <p:ph type="title"/>
          </p:nvPr>
        </p:nvSpPr>
        <p:spPr>
          <a:xfrm>
            <a:off x="735062" y="797668"/>
            <a:ext cx="9221689" cy="1066004"/>
          </a:xfr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88C2C3-E7D9-49C5-81B1-1256A3AB3ABF}" type="datetime1">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a:xfrm>
            <a:off x="4247026" y="7132753"/>
            <a:ext cx="5175303" cy="30238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291535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4202477" y="97996"/>
            <a:ext cx="184731"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128"/>
              </a:defRPr>
            </a:lvl1pPr>
            <a:lvl2pPr marL="742950" indent="-285750">
              <a:defRPr kumimoji="1" sz="2400">
                <a:solidFill>
                  <a:schemeClr val="tx1"/>
                </a:solidFill>
                <a:latin typeface="Times New Roman" charset="0"/>
                <a:ea typeface="ＭＳ Ｐゴシック" charset="-128"/>
              </a:defRPr>
            </a:lvl2pPr>
            <a:lvl3pPr marL="1143000" indent="-228600">
              <a:defRPr kumimoji="1" sz="2400">
                <a:solidFill>
                  <a:schemeClr val="tx1"/>
                </a:solidFill>
                <a:latin typeface="Times New Roman" charset="0"/>
                <a:ea typeface="ＭＳ Ｐゴシック" charset="-128"/>
              </a:defRPr>
            </a:lvl3pPr>
            <a:lvl4pPr marL="1600200" indent="-228600">
              <a:defRPr kumimoji="1" sz="2400">
                <a:solidFill>
                  <a:schemeClr val="tx1"/>
                </a:solidFill>
                <a:latin typeface="Times New Roman" charset="0"/>
                <a:ea typeface="ＭＳ Ｐゴシック" charset="-128"/>
              </a:defRPr>
            </a:lvl4pPr>
            <a:lvl5pPr marL="2057400" indent="-22860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pPr eaLnBrk="1" hangingPunct="1">
              <a:defRPr/>
            </a:pPr>
            <a:endParaRPr lang="ja-JP" altLang="en-US" sz="2646"/>
          </a:p>
        </p:txBody>
      </p:sp>
      <p:sp>
        <p:nvSpPr>
          <p:cNvPr id="5" name="テキスト ボックス 4"/>
          <p:cNvSpPr txBox="1">
            <a:spLocks noChangeArrowheads="1"/>
          </p:cNvSpPr>
          <p:nvPr/>
        </p:nvSpPr>
        <p:spPr bwMode="auto">
          <a:xfrm>
            <a:off x="4202477" y="97996"/>
            <a:ext cx="184731"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128"/>
              </a:defRPr>
            </a:lvl1pPr>
            <a:lvl2pPr marL="742950" indent="-285750">
              <a:defRPr kumimoji="1" sz="2400">
                <a:solidFill>
                  <a:schemeClr val="tx1"/>
                </a:solidFill>
                <a:latin typeface="Times New Roman" charset="0"/>
                <a:ea typeface="ＭＳ Ｐゴシック" charset="-128"/>
              </a:defRPr>
            </a:lvl2pPr>
            <a:lvl3pPr marL="1143000" indent="-228600">
              <a:defRPr kumimoji="1" sz="2400">
                <a:solidFill>
                  <a:schemeClr val="tx1"/>
                </a:solidFill>
                <a:latin typeface="Times New Roman" charset="0"/>
                <a:ea typeface="ＭＳ Ｐゴシック" charset="-128"/>
              </a:defRPr>
            </a:lvl3pPr>
            <a:lvl4pPr marL="1600200" indent="-228600">
              <a:defRPr kumimoji="1" sz="2400">
                <a:solidFill>
                  <a:schemeClr val="tx1"/>
                </a:solidFill>
                <a:latin typeface="Times New Roman" charset="0"/>
                <a:ea typeface="ＭＳ Ｐゴシック" charset="-128"/>
              </a:defRPr>
            </a:lvl4pPr>
            <a:lvl5pPr marL="2057400" indent="-22860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pPr eaLnBrk="1" hangingPunct="1">
              <a:defRPr/>
            </a:pPr>
            <a:endParaRPr lang="ja-JP" altLang="en-US" sz="2646"/>
          </a:p>
        </p:txBody>
      </p:sp>
      <p:sp>
        <p:nvSpPr>
          <p:cNvPr id="2" name="タイトル 1"/>
          <p:cNvSpPr>
            <a:spLocks noGrp="1"/>
          </p:cNvSpPr>
          <p:nvPr>
            <p:ph type="title"/>
          </p:nvPr>
        </p:nvSpPr>
        <p:spPr/>
        <p:txBody>
          <a:bodyPr/>
          <a:lstStyle>
            <a:lvl1pPr>
              <a:defRPr b="1" i="0">
                <a:latin typeface="Yu Gothic Medium" charset="-128"/>
                <a:ea typeface="Yu Gothic Medium" charset="-128"/>
                <a:cs typeface="Yu Gothic Medium" charset="-128"/>
              </a:defRPr>
            </a:lvl1pPr>
          </a:lstStyle>
          <a:p>
            <a:r>
              <a:rPr lang="ja-JP" altLang="en-US"/>
              <a:t>マスター タイトルの書式設定</a:t>
            </a:r>
            <a:endParaRPr lang="ja-JP" altLang="en-US" dirty="0"/>
          </a:p>
        </p:txBody>
      </p:sp>
      <p:sp>
        <p:nvSpPr>
          <p:cNvPr id="6" name="Rectangle 3"/>
          <p:cNvSpPr>
            <a:spLocks noGrp="1" noChangeArrowheads="1"/>
          </p:cNvSpPr>
          <p:nvPr>
            <p:ph idx="1"/>
          </p:nvPr>
        </p:nvSpPr>
        <p:spPr bwMode="auto">
          <a:xfrm>
            <a:off x="445492" y="1259946"/>
            <a:ext cx="9800829" cy="5711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defRPr b="0" i="0">
                <a:latin typeface="Yu Gothic" charset="-128"/>
                <a:ea typeface="Yu Gothic" charset="-128"/>
                <a:cs typeface="Yu Gothic" charset="-128"/>
              </a:defRPr>
            </a:lvl1pPr>
            <a:lvl2pPr>
              <a:defRPr b="0" i="0">
                <a:latin typeface="Yu Gothic" charset="-128"/>
                <a:ea typeface="Yu Gothic" charset="-128"/>
                <a:cs typeface="Yu Gothic" charset="-128"/>
              </a:defRPr>
            </a:lvl2pPr>
            <a:lvl3pPr>
              <a:defRPr b="0" i="0">
                <a:latin typeface="Yu Gothic" charset="-128"/>
                <a:ea typeface="Yu Gothic" charset="-128"/>
                <a:cs typeface="Yu Gothic" charset="-128"/>
              </a:defRPr>
            </a:lvl3pPr>
            <a:lvl4pPr>
              <a:defRPr b="0" i="0">
                <a:latin typeface="Yu Gothic" charset="-128"/>
                <a:ea typeface="Yu Gothic" charset="-128"/>
                <a:cs typeface="Yu Gothic" charset="-128"/>
              </a:defRPr>
            </a:lvl4pPr>
            <a:lvl5pPr>
              <a:defRPr b="0" i="0">
                <a:latin typeface="Yu Gothic" charset="-128"/>
                <a:ea typeface="Yu Gothic" charset="-128"/>
                <a:cs typeface="Yu Gothic" charset="-128"/>
              </a:defRPr>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ja-JP" altLang="en-US" noProof="0" dirty="0"/>
          </a:p>
        </p:txBody>
      </p:sp>
      <p:sp>
        <p:nvSpPr>
          <p:cNvPr id="7" name="日付プレースホルダー 2"/>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A4BECE9-69BA-4705-899B-106FF714AD51}" type="datetime1">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8" name="スライド番号プレースホルダー 3"/>
          <p:cNvSpPr>
            <a:spLocks noGrp="1"/>
          </p:cNvSpPr>
          <p:nvPr>
            <p:ph type="sldNum"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97133969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93929" cy="7562103"/>
          </a:xfrm>
          <a:prstGeom prst="rect">
            <a:avLst/>
          </a:prstGeom>
          <a:noFill/>
          <a:ln>
            <a:noFill/>
          </a:ln>
        </p:spPr>
      </p:pic>
      <p:sp>
        <p:nvSpPr>
          <p:cNvPr id="2" name="Title 1"/>
          <p:cNvSpPr>
            <a:spLocks noGrp="1"/>
          </p:cNvSpPr>
          <p:nvPr>
            <p:ph type="ctrTitle" hasCustomPrompt="1"/>
          </p:nvPr>
        </p:nvSpPr>
        <p:spPr>
          <a:xfrm>
            <a:off x="801886" y="2625983"/>
            <a:ext cx="9088041" cy="1155068"/>
          </a:xfrm>
        </p:spPr>
        <p:txBody>
          <a:bodyPr anchor="b"/>
          <a:lstStyle>
            <a:lvl1pPr algn="ctr">
              <a:defRPr sz="6614">
                <a:solidFill>
                  <a:schemeClr val="accent4">
                    <a:lumMod val="50000"/>
                  </a:schemeClr>
                </a:solidFill>
              </a:defRPr>
            </a:lvl1pPr>
          </a:lstStyle>
          <a:p>
            <a:r>
              <a:rPr lang="ja-JP" altLang="en-US" dirty="0"/>
              <a:t>タイトル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74F3E1-32A3-4F67-B1BC-54D22586FA53}" type="datetime1">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a:xfrm>
            <a:off x="4247026" y="7132753"/>
            <a:ext cx="5175303" cy="30238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711958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2 つのコンテンツ">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 y="0"/>
            <a:ext cx="10691154" cy="7560140"/>
          </a:xfrm>
          <a:prstGeom prst="rect">
            <a:avLst/>
          </a:prstGeom>
          <a:noFill/>
          <a:ln>
            <a:noFill/>
          </a:ln>
        </p:spPr>
      </p:pic>
      <p:sp>
        <p:nvSpPr>
          <p:cNvPr id="9" name="Title 1"/>
          <p:cNvSpPr>
            <a:spLocks noGrp="1"/>
          </p:cNvSpPr>
          <p:nvPr>
            <p:ph type="title"/>
          </p:nvPr>
        </p:nvSpPr>
        <p:spPr>
          <a:xfrm>
            <a:off x="735062" y="797668"/>
            <a:ext cx="9221689" cy="1066004"/>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39C6D9-BA78-49DA-BF13-5FF2CD3AA54A}" type="datetime1">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a:xfrm>
            <a:off x="4247026" y="7132753"/>
            <a:ext cx="5175303" cy="30238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14640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比較">
    <p:spTree>
      <p:nvGrpSpPr>
        <p:cNvPr id="1" name=""/>
        <p:cNvGrpSpPr/>
        <p:nvPr/>
      </p:nvGrpSpPr>
      <p:grpSpPr>
        <a:xfrm>
          <a:off x="0" y="0"/>
          <a:ext cx="0" cy="0"/>
          <a:chOff x="0" y="0"/>
          <a:chExt cx="0" cy="0"/>
        </a:xfrm>
      </p:grpSpPr>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 y="0"/>
            <a:ext cx="10691154" cy="7560140"/>
          </a:xfrm>
          <a:prstGeom prst="rect">
            <a:avLst/>
          </a:prstGeom>
          <a:noFill/>
          <a:ln>
            <a:noFill/>
          </a:ln>
        </p:spPr>
      </p:pic>
      <p:sp>
        <p:nvSpPr>
          <p:cNvPr id="11" name="Title 1"/>
          <p:cNvSpPr>
            <a:spLocks noGrp="1"/>
          </p:cNvSpPr>
          <p:nvPr>
            <p:ph type="title"/>
          </p:nvPr>
        </p:nvSpPr>
        <p:spPr>
          <a:xfrm>
            <a:off x="735062" y="797668"/>
            <a:ext cx="9221689" cy="106600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1CDCB0-FE6D-4DE9-B61B-77B414439C91}" type="datetime1">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8" name="Footer Placeholder 7"/>
          <p:cNvSpPr>
            <a:spLocks noGrp="1"/>
          </p:cNvSpPr>
          <p:nvPr>
            <p:ph type="ftr" sz="quarter" idx="11"/>
          </p:nvPr>
        </p:nvSpPr>
        <p:spPr>
          <a:xfrm>
            <a:off x="4247026" y="7132753"/>
            <a:ext cx="5175303" cy="30238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043130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タイトルのみ">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 y="0"/>
            <a:ext cx="10691154" cy="7560140"/>
          </a:xfrm>
          <a:prstGeom prst="rect">
            <a:avLst/>
          </a:prstGeom>
          <a:noFill/>
          <a:ln>
            <a:noFill/>
          </a:ln>
        </p:spPr>
      </p:pic>
      <p:sp>
        <p:nvSpPr>
          <p:cNvPr id="7" name="Title 1"/>
          <p:cNvSpPr>
            <a:spLocks noGrp="1"/>
          </p:cNvSpPr>
          <p:nvPr>
            <p:ph type="title"/>
          </p:nvPr>
        </p:nvSpPr>
        <p:spPr>
          <a:xfrm>
            <a:off x="735062" y="797668"/>
            <a:ext cx="9221689" cy="1066004"/>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4D51F6-AAFB-4840-9773-9708F4B7485C}" type="datetime1">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4" name="Footer Placeholder 3"/>
          <p:cNvSpPr>
            <a:spLocks noGrp="1"/>
          </p:cNvSpPr>
          <p:nvPr>
            <p:ph type="ftr" sz="quarter" idx="11"/>
          </p:nvPr>
        </p:nvSpPr>
        <p:spPr>
          <a:xfrm>
            <a:off x="4247026" y="7132753"/>
            <a:ext cx="5175303" cy="30238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732021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白紙">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 y="0"/>
            <a:ext cx="10691154" cy="7560140"/>
          </a:xfrm>
          <a:prstGeom prst="rect">
            <a:avLst/>
          </a:prstGeom>
          <a:noFill/>
          <a:ln>
            <a:noFill/>
          </a:ln>
        </p:spPr>
      </p:pic>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43BD60-65E9-4A3C-B280-18ED832DAD43}" type="datetime1">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3" name="Footer Placeholder 2"/>
          <p:cNvSpPr>
            <a:spLocks noGrp="1"/>
          </p:cNvSpPr>
          <p:nvPr>
            <p:ph type="ftr" sz="quarter" idx="11"/>
          </p:nvPr>
        </p:nvSpPr>
        <p:spPr>
          <a:xfrm>
            <a:off x="4247026" y="7132753"/>
            <a:ext cx="5175303" cy="30238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169580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タイトルと&#10;縦書きテキスト">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 y="0"/>
            <a:ext cx="10691154" cy="7560140"/>
          </a:xfrm>
          <a:prstGeom prst="rect">
            <a:avLst/>
          </a:prstGeom>
          <a:noFill/>
          <a:ln>
            <a:noFill/>
          </a:ln>
        </p:spPr>
      </p:pic>
      <p:sp>
        <p:nvSpPr>
          <p:cNvPr id="8" name="Title 1"/>
          <p:cNvSpPr>
            <a:spLocks noGrp="1"/>
          </p:cNvSpPr>
          <p:nvPr>
            <p:ph type="title"/>
          </p:nvPr>
        </p:nvSpPr>
        <p:spPr>
          <a:xfrm>
            <a:off x="735062" y="797668"/>
            <a:ext cx="9221689" cy="1066004"/>
          </a:xfr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88C2C3-E7D9-49C5-81B1-1256A3AB3ABF}" type="datetime1">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a:xfrm>
            <a:off x="4247026" y="7132753"/>
            <a:ext cx="5175303" cy="30238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65073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4" name="Picture 4" descr="D:\Desk Top フォルダ\Dropbox\dropbox：Activity 講演・原稿など\tokyo voluntary action cen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9108" y="7113445"/>
            <a:ext cx="2672953" cy="37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taff\Desktop\ぼらせんイラスト.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3498" y="7076696"/>
            <a:ext cx="473336" cy="439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lvl1pPr>
              <a:defRPr b="1" i="0">
                <a:latin typeface="Yu Gothic Medium" charset="-128"/>
                <a:ea typeface="Yu Gothic Medium" charset="-128"/>
                <a:cs typeface="Yu Gothic Medium" charset="-128"/>
              </a:defRPr>
            </a:lvl1pPr>
          </a:lstStyle>
          <a:p>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a:lstStyle>
            <a:lvl1pPr>
              <a:defRPr b="0" i="0">
                <a:latin typeface="Yu Gothic" charset="-128"/>
                <a:ea typeface="Yu Gothic" charset="-128"/>
                <a:cs typeface="Yu Gothic" charset="-128"/>
              </a:defRPr>
            </a:lvl1pPr>
            <a:lvl2pPr>
              <a:defRPr b="0" i="0">
                <a:latin typeface="Yu Gothic" charset="-128"/>
                <a:ea typeface="Yu Gothic" charset="-128"/>
                <a:cs typeface="Yu Gothic" charset="-128"/>
              </a:defRPr>
            </a:lvl2pPr>
            <a:lvl3pPr>
              <a:defRPr b="0" i="0">
                <a:latin typeface="Yu Gothic" charset="-128"/>
                <a:ea typeface="Yu Gothic" charset="-128"/>
                <a:cs typeface="Yu Gothic" charset="-128"/>
              </a:defRPr>
            </a:lvl3pPr>
            <a:lvl4pPr>
              <a:defRPr b="0" i="0">
                <a:latin typeface="Yu Gothic" charset="-128"/>
                <a:ea typeface="Yu Gothic" charset="-128"/>
                <a:cs typeface="Yu Gothic" charset="-128"/>
              </a:defRPr>
            </a:lvl4pPr>
            <a:lvl5pPr>
              <a:defRPr b="0" i="0">
                <a:latin typeface="Yu Gothic" charset="-128"/>
                <a:ea typeface="Yu Gothic" charset="-128"/>
                <a:cs typeface="Yu Gothic"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6" name="Rectangle 4"/>
          <p:cNvSpPr>
            <a:spLocks noGrp="1" noChangeArrowheads="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47266E-A01B-4ED1-8622-518F6FEDEDFA}" type="datetime1">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7" name="Rectangle 8"/>
          <p:cNvSpPr>
            <a:spLocks noGrp="1" noChangeArrowheads="1"/>
          </p:cNvSpPr>
          <p:nvPr>
            <p:ph type="sldNum"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454483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9494" y="1884670"/>
            <a:ext cx="9221689" cy="3144614"/>
          </a:xfrm>
        </p:spPr>
        <p:txBody>
          <a:bodyPr anchor="b"/>
          <a:lstStyle>
            <a:lvl1pPr>
              <a:defRPr sz="6614"/>
            </a:lvl1pPr>
          </a:lstStyle>
          <a:p>
            <a:r>
              <a:rPr lang="ja-JP" altLang="en-US"/>
              <a:t>マスター タイトルの書式設定</a:t>
            </a:r>
          </a:p>
        </p:txBody>
      </p:sp>
      <p:sp>
        <p:nvSpPr>
          <p:cNvPr id="3" name="テキスト プレースホルダー 2"/>
          <p:cNvSpPr>
            <a:spLocks noGrp="1"/>
          </p:cNvSpPr>
          <p:nvPr>
            <p:ph type="body" idx="1"/>
          </p:nvPr>
        </p:nvSpPr>
        <p:spPr>
          <a:xfrm>
            <a:off x="729494" y="5059034"/>
            <a:ext cx="9221689" cy="1653678"/>
          </a:xfrm>
        </p:spPr>
        <p:txBody>
          <a:bodyPr/>
          <a:lstStyle>
            <a:lvl1pPr marL="0" indent="0">
              <a:buNone/>
              <a:defRPr sz="2646"/>
            </a:lvl1pPr>
            <a:lvl2pPr marL="503972" indent="0">
              <a:buNone/>
              <a:defRPr sz="2205"/>
            </a:lvl2pPr>
            <a:lvl3pPr marL="1007943" indent="0">
              <a:buNone/>
              <a:defRPr sz="198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ABE3000-91E5-46D5-9A71-04EFE7876B51}" type="datetime1">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5" name="Rectangle 8"/>
          <p:cNvSpPr>
            <a:spLocks noGrp="1" noChangeArrowheads="1"/>
          </p:cNvSpPr>
          <p:nvPr>
            <p:ph type="sldNum" sz="quarter" idx="11"/>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80412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45492" y="1259946"/>
            <a:ext cx="4811316" cy="571175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005" y="1259946"/>
            <a:ext cx="4811316" cy="571175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139C6D9-BA78-49DA-BF13-5FF2CD3AA54A}" type="datetime1">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6" name="Rectangle 8"/>
          <p:cNvSpPr>
            <a:spLocks noGrp="1" noChangeArrowheads="1"/>
          </p:cNvSpPr>
          <p:nvPr>
            <p:ph type="sldNum" sz="quarter" idx="11"/>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32137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36919" y="402483"/>
            <a:ext cx="9221689" cy="1461188"/>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736919" y="1853171"/>
            <a:ext cx="4523602"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736919" y="2761381"/>
            <a:ext cx="4523602"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12730" y="1853171"/>
            <a:ext cx="454587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12730" y="2761381"/>
            <a:ext cx="454587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1CDCB0-FE6D-4DE9-B61B-77B414439C91}" type="datetime1">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8" name="Rectangle 8"/>
          <p:cNvSpPr>
            <a:spLocks noGrp="1" noChangeArrowheads="1"/>
          </p:cNvSpPr>
          <p:nvPr>
            <p:ph type="sldNum" sz="quarter" idx="11"/>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43987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a:latin typeface="Yu Gothic Medium" charset="-128"/>
                <a:ea typeface="Yu Gothic Medium" charset="-128"/>
                <a:cs typeface="Yu Gothic Medium" charset="-128"/>
              </a:defRPr>
            </a:lvl1pPr>
          </a:lstStyle>
          <a:p>
            <a:r>
              <a:rPr lang="ja-JP" altLang="en-US"/>
              <a:t>マスター タイトルの書式設定</a:t>
            </a:r>
            <a:endParaRPr lang="ja-JP" altLang="en-US" dirty="0"/>
          </a:p>
        </p:txBody>
      </p:sp>
      <p:sp>
        <p:nvSpPr>
          <p:cNvPr id="5" name="Rectangle 3"/>
          <p:cNvSpPr>
            <a:spLocks noGrp="1" noChangeArrowheads="1"/>
          </p:cNvSpPr>
          <p:nvPr>
            <p:ph idx="1"/>
          </p:nvPr>
        </p:nvSpPr>
        <p:spPr bwMode="auto">
          <a:xfrm>
            <a:off x="445492" y="1259946"/>
            <a:ext cx="9800829" cy="5711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defRPr b="0" i="0">
                <a:latin typeface="Yu Gothic" charset="-128"/>
                <a:ea typeface="Yu Gothic" charset="-128"/>
                <a:cs typeface="Yu Gothic" charset="-128"/>
              </a:defRPr>
            </a:lvl1pPr>
            <a:lvl2pPr>
              <a:defRPr b="0" i="0">
                <a:latin typeface="Yu Gothic" charset="-128"/>
                <a:ea typeface="Yu Gothic" charset="-128"/>
                <a:cs typeface="Yu Gothic" charset="-128"/>
              </a:defRPr>
            </a:lvl2pPr>
            <a:lvl3pPr>
              <a:defRPr b="0" i="0">
                <a:latin typeface="Yu Gothic" charset="-128"/>
                <a:ea typeface="Yu Gothic" charset="-128"/>
                <a:cs typeface="Yu Gothic" charset="-128"/>
              </a:defRPr>
            </a:lvl3pPr>
            <a:lvl4pPr>
              <a:defRPr b="0" i="0">
                <a:latin typeface="Yu Gothic" charset="-128"/>
                <a:ea typeface="Yu Gothic" charset="-128"/>
                <a:cs typeface="Yu Gothic" charset="-128"/>
              </a:defRPr>
            </a:lvl4pPr>
            <a:lvl5pPr>
              <a:defRPr b="0" i="0">
                <a:latin typeface="Yu Gothic" charset="-128"/>
                <a:ea typeface="Yu Gothic" charset="-128"/>
                <a:cs typeface="Yu Gothic" charset="-128"/>
              </a:defRPr>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ja-JP" altLang="en-US" noProof="0" dirty="0"/>
          </a:p>
        </p:txBody>
      </p:sp>
      <p:sp>
        <p:nvSpPr>
          <p:cNvPr id="6" name="Rectangle 3"/>
          <p:cNvSpPr>
            <a:spLocks noGrp="1" noChangeArrowheads="1"/>
          </p:cNvSpPr>
          <p:nvPr>
            <p:ph idx="12"/>
          </p:nvPr>
        </p:nvSpPr>
        <p:spPr bwMode="auto">
          <a:xfrm>
            <a:off x="623689" y="1427939"/>
            <a:ext cx="9800829" cy="5711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ja-JP" altLang="en-US" noProof="0" dirty="0"/>
          </a:p>
        </p:txBody>
      </p:sp>
      <p:sp>
        <p:nvSpPr>
          <p:cNvPr id="7" name="Rectangle 4"/>
          <p:cNvSpPr>
            <a:spLocks noGrp="1" noChangeArrowheads="1"/>
          </p:cNvSpPr>
          <p:nvPr>
            <p:ph type="dt" sz="half" idx="13"/>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A4BECE9-69BA-4705-899B-106FF714AD51}" type="datetime1">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8" name="Rectangle 8"/>
          <p:cNvSpPr>
            <a:spLocks noGrp="1" noChangeArrowheads="1"/>
          </p:cNvSpPr>
          <p:nvPr>
            <p:ph type="sldNum" sz="quarter" idx="14"/>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98494895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43BD60-65E9-4A3C-B280-18ED832DAD43}" type="datetime1">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3" name="Rectangle 8"/>
          <p:cNvSpPr>
            <a:spLocks noGrp="1" noChangeArrowheads="1"/>
          </p:cNvSpPr>
          <p:nvPr>
            <p:ph type="sldNum" sz="quarter" idx="11"/>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917143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36920" y="503978"/>
            <a:ext cx="3448852" cy="1763924"/>
          </a:xfrm>
        </p:spPr>
        <p:txBody>
          <a:bodyPr anchor="b"/>
          <a:lstStyle>
            <a:lvl1pPr>
              <a:defRPr sz="3527"/>
            </a:lvl1pPr>
          </a:lstStyle>
          <a:p>
            <a:r>
              <a:rPr lang="ja-JP" altLang="en-US"/>
              <a:t>マスター タイトルの書式設定</a:t>
            </a:r>
          </a:p>
        </p:txBody>
      </p:sp>
      <p:sp>
        <p:nvSpPr>
          <p:cNvPr id="3" name="コンテンツ プレースホルダー 2"/>
          <p:cNvSpPr>
            <a:spLocks noGrp="1"/>
          </p:cNvSpPr>
          <p:nvPr>
            <p:ph idx="1"/>
          </p:nvPr>
        </p:nvSpPr>
        <p:spPr>
          <a:xfrm>
            <a:off x="4545877" y="1088454"/>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736920" y="2267902"/>
            <a:ext cx="3448852"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BE5FE7A-26DC-4F00-AC7E-184E124544D2}" type="datetime1">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6" name="Rectangle 8"/>
          <p:cNvSpPr>
            <a:spLocks noGrp="1" noChangeArrowheads="1"/>
          </p:cNvSpPr>
          <p:nvPr>
            <p:ph type="sldNum" sz="quarter" idx="11"/>
          </p:nvPr>
        </p:nvSpPr>
        <p:spPr>
          <a:xfrm>
            <a:off x="8497304" y="7245841"/>
            <a:ext cx="2227461" cy="503978"/>
          </a:xfrm>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23" b="0" i="0" u="none" strike="noStrike" kern="1200" cap="none" spc="0" normalizeH="0" baseline="0" noProof="0" dirty="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51815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3518" y="468980"/>
            <a:ext cx="9088041" cy="671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8435" name="Rectangle 3"/>
          <p:cNvSpPr>
            <a:spLocks noGrp="1" noChangeArrowheads="1"/>
          </p:cNvSpPr>
          <p:nvPr>
            <p:ph type="body" idx="1"/>
          </p:nvPr>
        </p:nvSpPr>
        <p:spPr bwMode="auto">
          <a:xfrm>
            <a:off x="445492" y="1259946"/>
            <a:ext cx="9800829" cy="5711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2 レベル</a:t>
            </a:r>
          </a:p>
          <a:p>
            <a:pPr lvl="2"/>
            <a:r>
              <a:rPr lang="ja-JP" altLang="en-US"/>
              <a:t>第 3 レベル</a:t>
            </a:r>
          </a:p>
          <a:p>
            <a:pPr lvl="3"/>
            <a:r>
              <a:rPr lang="ja-JP" altLang="en-US"/>
              <a:t>第 4 レベル</a:t>
            </a:r>
          </a:p>
          <a:p>
            <a:pPr lvl="4"/>
            <a:r>
              <a:rPr lang="ja-JP" altLang="en-US"/>
              <a:t>第 5 レベル</a:t>
            </a:r>
          </a:p>
        </p:txBody>
      </p:sp>
      <p:sp>
        <p:nvSpPr>
          <p:cNvPr id="18436" name="Rectangle 4"/>
          <p:cNvSpPr>
            <a:spLocks noGrp="1" noChangeArrowheads="1"/>
          </p:cNvSpPr>
          <p:nvPr>
            <p:ph type="dt" sz="half" idx="2"/>
          </p:nvPr>
        </p:nvSpPr>
        <p:spPr bwMode="auto">
          <a:xfrm>
            <a:off x="0" y="7251688"/>
            <a:ext cx="4811316" cy="50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1" hangingPunct="1">
              <a:defRPr kumimoji="0" sz="1323">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A4BECE9-69BA-4705-899B-106FF714AD51}" type="datetime1">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2026/5/8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1029" name="Rectangle 7"/>
          <p:cNvSpPr>
            <a:spLocks noChangeArrowheads="1"/>
          </p:cNvSpPr>
          <p:nvPr/>
        </p:nvSpPr>
        <p:spPr bwMode="auto">
          <a:xfrm>
            <a:off x="10394818" y="7265688"/>
            <a:ext cx="296995" cy="279988"/>
          </a:xfrm>
          <a:prstGeom prst="rect">
            <a:avLst/>
          </a:prstGeom>
          <a:solidFill>
            <a:srgbClr val="0096FF"/>
          </a:solidFill>
          <a:ln w="9525">
            <a:solidFill>
              <a:srgbClr val="0070C0"/>
            </a:solidFill>
            <a:miter lim="800000"/>
            <a:headEnd/>
            <a:tailEnd/>
          </a:ln>
        </p:spPr>
        <p:txBody>
          <a:bodyPr wrap="none" anchor="ctr"/>
          <a:lstStyle>
            <a:lvl1pPr>
              <a:defRPr kumimoji="1" sz="2400">
                <a:solidFill>
                  <a:schemeClr val="tx1"/>
                </a:solidFill>
                <a:latin typeface="Times New Roman" charset="0"/>
                <a:ea typeface="ＭＳ Ｐゴシック" charset="-128"/>
              </a:defRPr>
            </a:lvl1pPr>
            <a:lvl2pPr marL="742950" indent="-285750">
              <a:defRPr kumimoji="1" sz="2400">
                <a:solidFill>
                  <a:schemeClr val="tx1"/>
                </a:solidFill>
                <a:latin typeface="Times New Roman" charset="0"/>
                <a:ea typeface="ＭＳ Ｐゴシック" charset="-128"/>
              </a:defRPr>
            </a:lvl2pPr>
            <a:lvl3pPr marL="1143000" indent="-228600">
              <a:defRPr kumimoji="1" sz="2400">
                <a:solidFill>
                  <a:schemeClr val="tx1"/>
                </a:solidFill>
                <a:latin typeface="Times New Roman" charset="0"/>
                <a:ea typeface="ＭＳ Ｐゴシック" charset="-128"/>
              </a:defRPr>
            </a:lvl3pPr>
            <a:lvl4pPr marL="1600200" indent="-228600">
              <a:defRPr kumimoji="1" sz="2400">
                <a:solidFill>
                  <a:schemeClr val="tx1"/>
                </a:solidFill>
                <a:latin typeface="Times New Roman" charset="0"/>
                <a:ea typeface="ＭＳ Ｐゴシック" charset="-128"/>
              </a:defRPr>
            </a:lvl4pPr>
            <a:lvl5pPr marL="2057400" indent="-22860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pPr eaLnBrk="1" hangingPunct="1">
              <a:defRPr/>
            </a:pPr>
            <a:endParaRPr lang="ja-JP" altLang="en-US" sz="2646"/>
          </a:p>
        </p:txBody>
      </p:sp>
      <p:sp>
        <p:nvSpPr>
          <p:cNvPr id="18440" name="Rectangle 8"/>
          <p:cNvSpPr>
            <a:spLocks noGrp="1" noChangeArrowheads="1"/>
          </p:cNvSpPr>
          <p:nvPr>
            <p:ph type="sldNum" sz="quarter" idx="4"/>
          </p:nvPr>
        </p:nvSpPr>
        <p:spPr bwMode="auto">
          <a:xfrm>
            <a:off x="8516433" y="7239439"/>
            <a:ext cx="2227461" cy="50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kumimoji="0" sz="1543">
                <a:solidFill>
                  <a:schemeClr val="bg1"/>
                </a:solidFill>
                <a:latin typeface="MS UI Gothic" panose="020B0600070205080204" pitchFamily="50" charset="-128"/>
                <a:ea typeface="MS UI Gothic" panose="020B0600070205080204" pitchFamily="50"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1031" name="Rectangle 9"/>
          <p:cNvSpPr>
            <a:spLocks noChangeArrowheads="1"/>
          </p:cNvSpPr>
          <p:nvPr/>
        </p:nvSpPr>
        <p:spPr bwMode="auto">
          <a:xfrm>
            <a:off x="0" y="0"/>
            <a:ext cx="10691813" cy="187243"/>
          </a:xfrm>
          <a:prstGeom prst="rect">
            <a:avLst/>
          </a:prstGeom>
          <a:solidFill>
            <a:srgbClr val="0096FF"/>
          </a:solidFill>
          <a:ln w="9525">
            <a:solidFill>
              <a:srgbClr val="0070C0"/>
            </a:solidFill>
            <a:miter lim="800000"/>
            <a:headEnd/>
            <a:tailEnd/>
          </a:ln>
        </p:spPr>
        <p:txBody>
          <a:bodyPr wrap="none" anchor="ctr"/>
          <a:lstStyle>
            <a:lvl1pPr>
              <a:defRPr kumimoji="1" sz="2400">
                <a:solidFill>
                  <a:schemeClr val="tx1"/>
                </a:solidFill>
                <a:latin typeface="Times New Roman" charset="0"/>
                <a:ea typeface="ＭＳ Ｐゴシック" charset="-128"/>
              </a:defRPr>
            </a:lvl1pPr>
            <a:lvl2pPr marL="742950" indent="-285750">
              <a:defRPr kumimoji="1" sz="2400">
                <a:solidFill>
                  <a:schemeClr val="tx1"/>
                </a:solidFill>
                <a:latin typeface="Times New Roman" charset="0"/>
                <a:ea typeface="ＭＳ Ｐゴシック" charset="-128"/>
              </a:defRPr>
            </a:lvl2pPr>
            <a:lvl3pPr marL="1143000" indent="-228600">
              <a:defRPr kumimoji="1" sz="2400">
                <a:solidFill>
                  <a:schemeClr val="tx1"/>
                </a:solidFill>
                <a:latin typeface="Times New Roman" charset="0"/>
                <a:ea typeface="ＭＳ Ｐゴシック" charset="-128"/>
              </a:defRPr>
            </a:lvl3pPr>
            <a:lvl4pPr marL="1600200" indent="-228600">
              <a:defRPr kumimoji="1" sz="2400">
                <a:solidFill>
                  <a:schemeClr val="tx1"/>
                </a:solidFill>
                <a:latin typeface="Times New Roman" charset="0"/>
                <a:ea typeface="ＭＳ Ｐゴシック" charset="-128"/>
              </a:defRPr>
            </a:lvl4pPr>
            <a:lvl5pPr marL="2057400" indent="-22860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pPr algn="r" eaLnBrk="1" hangingPunct="1">
              <a:defRPr/>
            </a:pPr>
            <a:r>
              <a:rPr lang="en-US" altLang="ja-JP" sz="1323" b="1" dirty="0" err="1">
                <a:solidFill>
                  <a:schemeClr val="bg1"/>
                </a:solidFill>
                <a:latin typeface="Century Gothic" charset="0"/>
                <a:ea typeface="SimHei" charset="-122"/>
              </a:rPr>
              <a:t>www.</a:t>
            </a:r>
            <a:r>
              <a:rPr lang="en-US" altLang="ja-JP" sz="1323" b="1" dirty="0" err="1">
                <a:solidFill>
                  <a:schemeClr val="bg1"/>
                </a:solidFill>
                <a:latin typeface="Century Gothic" charset="0"/>
              </a:rPr>
              <a:t>tvac</a:t>
            </a:r>
            <a:r>
              <a:rPr lang="en-US" altLang="ja-JP" sz="1323" b="1" dirty="0" err="1">
                <a:solidFill>
                  <a:schemeClr val="bg1"/>
                </a:solidFill>
                <a:latin typeface="Century Gothic" charset="0"/>
                <a:ea typeface="SimHei" charset="-122"/>
              </a:rPr>
              <a:t>.or.jp</a:t>
            </a:r>
            <a:endParaRPr lang="en-US" altLang="ja-JP" sz="1323" b="1" dirty="0">
              <a:solidFill>
                <a:schemeClr val="bg1"/>
              </a:solidFill>
              <a:latin typeface="Century Gothic" charset="0"/>
            </a:endParaRPr>
          </a:p>
        </p:txBody>
      </p:sp>
      <p:sp>
        <p:nvSpPr>
          <p:cNvPr id="18442" name="Rectangle 10"/>
          <p:cNvSpPr>
            <a:spLocks noChangeArrowheads="1"/>
          </p:cNvSpPr>
          <p:nvPr/>
        </p:nvSpPr>
        <p:spPr bwMode="auto">
          <a:xfrm>
            <a:off x="0" y="237990"/>
            <a:ext cx="10691813" cy="43749"/>
          </a:xfrm>
          <a:prstGeom prst="rect">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sz="1984">
              <a:latin typeface="Times New Roman" charset="0"/>
              <a:ea typeface="ＭＳ Ｐゴシック" charset="-128"/>
            </a:endParaRPr>
          </a:p>
        </p:txBody>
      </p:sp>
      <p:grpSp>
        <p:nvGrpSpPr>
          <p:cNvPr id="1033" name="Group 15"/>
          <p:cNvGrpSpPr>
            <a:grpSpLocks/>
          </p:cNvGrpSpPr>
          <p:nvPr/>
        </p:nvGrpSpPr>
        <p:grpSpPr bwMode="auto">
          <a:xfrm>
            <a:off x="178197" y="503978"/>
            <a:ext cx="10246321" cy="587975"/>
            <a:chOff x="96" y="288"/>
            <a:chExt cx="5520" cy="336"/>
          </a:xfrm>
        </p:grpSpPr>
        <p:sp>
          <p:nvSpPr>
            <p:cNvPr id="18438" name="Line 6"/>
            <p:cNvSpPr>
              <a:spLocks noChangeShapeType="1"/>
            </p:cNvSpPr>
            <p:nvPr/>
          </p:nvSpPr>
          <p:spPr bwMode="auto">
            <a:xfrm>
              <a:off x="168" y="624"/>
              <a:ext cx="5448"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ja-JP" altLang="en-US" sz="1984">
                <a:latin typeface="Times New Roman" charset="0"/>
                <a:ea typeface="ＭＳ Ｐゴシック" charset="-128"/>
              </a:endParaRPr>
            </a:p>
          </p:txBody>
        </p:sp>
        <p:sp>
          <p:nvSpPr>
            <p:cNvPr id="18444" name="Rectangle 12"/>
            <p:cNvSpPr>
              <a:spLocks noChangeArrowheads="1"/>
            </p:cNvSpPr>
            <p:nvPr/>
          </p:nvSpPr>
          <p:spPr bwMode="auto">
            <a:xfrm>
              <a:off x="96" y="288"/>
              <a:ext cx="96" cy="336"/>
            </a:xfrm>
            <a:prstGeom prst="rect">
              <a:avLst/>
            </a:prstGeom>
            <a:solidFill>
              <a:srgbClr val="0096FF"/>
            </a:solidFill>
            <a:ln w="12700">
              <a:solidFill>
                <a:srgbClr val="007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sz="1984">
                <a:latin typeface="Times New Roman" charset="0"/>
                <a:ea typeface="ＭＳ Ｐゴシック" charset="-128"/>
              </a:endParaRPr>
            </a:p>
          </p:txBody>
        </p:sp>
      </p:grpSp>
      <p:sp>
        <p:nvSpPr>
          <p:cNvPr id="18446" name="Line 14"/>
          <p:cNvSpPr>
            <a:spLocks noChangeShapeType="1"/>
          </p:cNvSpPr>
          <p:nvPr/>
        </p:nvSpPr>
        <p:spPr bwMode="auto">
          <a:xfrm>
            <a:off x="0" y="7251688"/>
            <a:ext cx="10691813" cy="0"/>
          </a:xfrm>
          <a:prstGeom prst="line">
            <a:avLst/>
          </a:prstGeom>
          <a:noFill/>
          <a:ln w="57150" cmpd="thickThin">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ja-JP" altLang="en-US" sz="1984">
              <a:latin typeface="Times New Roman" charset="0"/>
              <a:ea typeface="ＭＳ Ｐゴシック" charset="-128"/>
            </a:endParaRPr>
          </a:p>
        </p:txBody>
      </p:sp>
    </p:spTree>
    <p:extLst>
      <p:ext uri="{BB962C8B-B14F-4D97-AF65-F5344CB8AC3E}">
        <p14:creationId xmlns:p14="http://schemas.microsoft.com/office/powerpoint/2010/main" val="6966387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697" r:id="rId14"/>
    <p:sldLayoutId id="2147483700" r:id="rId15"/>
    <p:sldLayoutId id="2147483701" r:id="rId16"/>
    <p:sldLayoutId id="2147483702" r:id="rId17"/>
    <p:sldLayoutId id="2147483703" r:id="rId18"/>
    <p:sldLayoutId id="2147483706" r:id="rId19"/>
    <p:sldLayoutId id="2147483769" r:id="rId20"/>
    <p:sldLayoutId id="2147483772" r:id="rId21"/>
    <p:sldLayoutId id="2147483773" r:id="rId22"/>
    <p:sldLayoutId id="2147483774" r:id="rId23"/>
    <p:sldLayoutId id="2147483775" r:id="rId24"/>
    <p:sldLayoutId id="2147483778" r:id="rId25"/>
  </p:sldLayoutIdLst>
  <p:hf hdr="0" ftr="0" dt="0"/>
  <p:txStyles>
    <p:titleStyle>
      <a:lvl1pPr algn="l" rtl="0" eaLnBrk="1" fontAlgn="base" hangingPunct="1">
        <a:spcBef>
          <a:spcPct val="0"/>
        </a:spcBef>
        <a:spcAft>
          <a:spcPct val="0"/>
        </a:spcAft>
        <a:defRPr kumimoji="1" sz="3527" b="1" kern="1200">
          <a:solidFill>
            <a:schemeClr val="tx2"/>
          </a:solidFill>
          <a:effectLst>
            <a:outerShdw blurRad="38100" dist="38100" dir="2700000" algn="tl">
              <a:srgbClr val="C0C0C0"/>
            </a:outerShdw>
          </a:effectLst>
          <a:latin typeface="Yu Gothic Medium" charset="-128"/>
          <a:ea typeface="Yu Gothic Medium" charset="-128"/>
          <a:cs typeface="Yu Gothic Medium" charset="-128"/>
        </a:defRPr>
      </a:lvl1pPr>
      <a:lvl2pPr algn="l" rtl="0" eaLnBrk="1" fontAlgn="base" hangingPunct="1">
        <a:spcBef>
          <a:spcPct val="0"/>
        </a:spcBef>
        <a:spcAft>
          <a:spcPct val="0"/>
        </a:spcAft>
        <a:defRPr kumimoji="1" sz="3527" b="1">
          <a:solidFill>
            <a:schemeClr val="tx2"/>
          </a:solidFill>
          <a:effectLst>
            <a:outerShdw blurRad="38100" dist="38100" dir="2700000" algn="tl">
              <a:srgbClr val="C0C0C0"/>
            </a:outerShdw>
          </a:effectLst>
          <a:latin typeface="Yu Gothic Medium" charset="-128"/>
          <a:ea typeface="Yu Gothic Medium" charset="-128"/>
          <a:cs typeface="Yu Gothic Medium" charset="-128"/>
        </a:defRPr>
      </a:lvl2pPr>
      <a:lvl3pPr algn="l" rtl="0" eaLnBrk="1" fontAlgn="base" hangingPunct="1">
        <a:spcBef>
          <a:spcPct val="0"/>
        </a:spcBef>
        <a:spcAft>
          <a:spcPct val="0"/>
        </a:spcAft>
        <a:defRPr kumimoji="1" sz="3527" b="1">
          <a:solidFill>
            <a:schemeClr val="tx2"/>
          </a:solidFill>
          <a:effectLst>
            <a:outerShdw blurRad="38100" dist="38100" dir="2700000" algn="tl">
              <a:srgbClr val="C0C0C0"/>
            </a:outerShdw>
          </a:effectLst>
          <a:latin typeface="Yu Gothic Medium" charset="-128"/>
          <a:ea typeface="Yu Gothic Medium" charset="-128"/>
          <a:cs typeface="Yu Gothic Medium" charset="-128"/>
        </a:defRPr>
      </a:lvl3pPr>
      <a:lvl4pPr algn="l" rtl="0" eaLnBrk="1" fontAlgn="base" hangingPunct="1">
        <a:spcBef>
          <a:spcPct val="0"/>
        </a:spcBef>
        <a:spcAft>
          <a:spcPct val="0"/>
        </a:spcAft>
        <a:defRPr kumimoji="1" sz="3527" b="1">
          <a:solidFill>
            <a:schemeClr val="tx2"/>
          </a:solidFill>
          <a:effectLst>
            <a:outerShdw blurRad="38100" dist="38100" dir="2700000" algn="tl">
              <a:srgbClr val="C0C0C0"/>
            </a:outerShdw>
          </a:effectLst>
          <a:latin typeface="Yu Gothic Medium" charset="-128"/>
          <a:ea typeface="Yu Gothic Medium" charset="-128"/>
          <a:cs typeface="Yu Gothic Medium" charset="-128"/>
        </a:defRPr>
      </a:lvl4pPr>
      <a:lvl5pPr algn="l" rtl="0" eaLnBrk="1" fontAlgn="base" hangingPunct="1">
        <a:spcBef>
          <a:spcPct val="0"/>
        </a:spcBef>
        <a:spcAft>
          <a:spcPct val="0"/>
        </a:spcAft>
        <a:defRPr kumimoji="1" sz="3527" b="1">
          <a:solidFill>
            <a:schemeClr val="tx2"/>
          </a:solidFill>
          <a:effectLst>
            <a:outerShdw blurRad="38100" dist="38100" dir="2700000" algn="tl">
              <a:srgbClr val="C0C0C0"/>
            </a:outerShdw>
          </a:effectLst>
          <a:latin typeface="Yu Gothic Medium" charset="-128"/>
          <a:ea typeface="Yu Gothic Medium" charset="-128"/>
          <a:cs typeface="Yu Gothic Medium" charset="-128"/>
        </a:defRPr>
      </a:lvl5pPr>
      <a:lvl6pPr marL="503972" algn="l" rtl="0" eaLnBrk="1" fontAlgn="base" hangingPunct="1">
        <a:spcBef>
          <a:spcPct val="0"/>
        </a:spcBef>
        <a:spcAft>
          <a:spcPct val="0"/>
        </a:spcAft>
        <a:defRPr kumimoji="1" sz="3527" b="1">
          <a:solidFill>
            <a:schemeClr val="tx2"/>
          </a:solidFill>
          <a:effectLst>
            <a:outerShdw blurRad="38100" dist="38100" dir="2700000" algn="tl">
              <a:srgbClr val="C0C0C0"/>
            </a:outerShdw>
          </a:effectLst>
          <a:latin typeface="MS UI Gothic" charset="-128"/>
          <a:ea typeface="MS UI Gothic" charset="-128"/>
        </a:defRPr>
      </a:lvl6pPr>
      <a:lvl7pPr marL="1007943" algn="l" rtl="0" eaLnBrk="1" fontAlgn="base" hangingPunct="1">
        <a:spcBef>
          <a:spcPct val="0"/>
        </a:spcBef>
        <a:spcAft>
          <a:spcPct val="0"/>
        </a:spcAft>
        <a:defRPr kumimoji="1" sz="3527" b="1">
          <a:solidFill>
            <a:schemeClr val="tx2"/>
          </a:solidFill>
          <a:effectLst>
            <a:outerShdw blurRad="38100" dist="38100" dir="2700000" algn="tl">
              <a:srgbClr val="C0C0C0"/>
            </a:outerShdw>
          </a:effectLst>
          <a:latin typeface="MS UI Gothic" charset="-128"/>
          <a:ea typeface="MS UI Gothic" charset="-128"/>
        </a:defRPr>
      </a:lvl7pPr>
      <a:lvl8pPr marL="1511915" algn="l" rtl="0" eaLnBrk="1" fontAlgn="base" hangingPunct="1">
        <a:spcBef>
          <a:spcPct val="0"/>
        </a:spcBef>
        <a:spcAft>
          <a:spcPct val="0"/>
        </a:spcAft>
        <a:defRPr kumimoji="1" sz="3527" b="1">
          <a:solidFill>
            <a:schemeClr val="tx2"/>
          </a:solidFill>
          <a:effectLst>
            <a:outerShdw blurRad="38100" dist="38100" dir="2700000" algn="tl">
              <a:srgbClr val="C0C0C0"/>
            </a:outerShdw>
          </a:effectLst>
          <a:latin typeface="MS UI Gothic" charset="-128"/>
          <a:ea typeface="MS UI Gothic" charset="-128"/>
        </a:defRPr>
      </a:lvl8pPr>
      <a:lvl9pPr marL="2015886" algn="l" rtl="0" eaLnBrk="1" fontAlgn="base" hangingPunct="1">
        <a:spcBef>
          <a:spcPct val="0"/>
        </a:spcBef>
        <a:spcAft>
          <a:spcPct val="0"/>
        </a:spcAft>
        <a:defRPr kumimoji="1" sz="3527" b="1">
          <a:solidFill>
            <a:schemeClr val="tx2"/>
          </a:solidFill>
          <a:effectLst>
            <a:outerShdw blurRad="38100" dist="38100" dir="2700000" algn="tl">
              <a:srgbClr val="C0C0C0"/>
            </a:outerShdw>
          </a:effectLst>
          <a:latin typeface="MS UI Gothic" charset="-128"/>
          <a:ea typeface="MS UI Gothic" charset="-128"/>
        </a:defRPr>
      </a:lvl9pPr>
    </p:titleStyle>
    <p:bodyStyle>
      <a:lvl1pPr marL="377979" indent="-377979" algn="l" rtl="0" eaLnBrk="1" fontAlgn="base" hangingPunct="1">
        <a:spcBef>
          <a:spcPct val="20000"/>
        </a:spcBef>
        <a:spcAft>
          <a:spcPct val="0"/>
        </a:spcAft>
        <a:buClr>
          <a:srgbClr val="0096FF"/>
        </a:buClr>
        <a:buSzPct val="90000"/>
        <a:buFont typeface="Wingdings" panose="05000000000000000000" pitchFamily="2" charset="2"/>
        <a:buChar char="n"/>
        <a:defRPr kumimoji="1" sz="3086" kern="1200">
          <a:solidFill>
            <a:schemeClr val="tx1"/>
          </a:solidFill>
          <a:latin typeface="游ゴシック" pitchFamily="50" charset="-128"/>
          <a:ea typeface="游ゴシック" pitchFamily="50" charset="-128"/>
          <a:cs typeface="Yu Gothic" charset="-128"/>
        </a:defRPr>
      </a:lvl1pPr>
      <a:lvl2pPr marL="818954" indent="-314982" algn="l" rtl="0" eaLnBrk="1" fontAlgn="base" hangingPunct="1">
        <a:spcBef>
          <a:spcPct val="20000"/>
        </a:spcBef>
        <a:spcAft>
          <a:spcPct val="0"/>
        </a:spcAft>
        <a:buClr>
          <a:srgbClr val="0096FF"/>
        </a:buClr>
        <a:buChar char="–"/>
        <a:defRPr kumimoji="1" sz="3086" kern="1200">
          <a:solidFill>
            <a:schemeClr val="tx1"/>
          </a:solidFill>
          <a:latin typeface="游ゴシック" pitchFamily="50" charset="-128"/>
          <a:ea typeface="游ゴシック" pitchFamily="50" charset="-128"/>
          <a:cs typeface="Yu Gothic" charset="-128"/>
        </a:defRPr>
      </a:lvl2pPr>
      <a:lvl3pPr marL="1259929" indent="-251986" algn="l" rtl="0" eaLnBrk="1" fontAlgn="base" hangingPunct="1">
        <a:spcBef>
          <a:spcPct val="20000"/>
        </a:spcBef>
        <a:spcAft>
          <a:spcPct val="0"/>
        </a:spcAft>
        <a:buClr>
          <a:srgbClr val="0096FF"/>
        </a:buClr>
        <a:buChar char="•"/>
        <a:defRPr kumimoji="1" sz="2646" kern="1200">
          <a:solidFill>
            <a:schemeClr val="tx1"/>
          </a:solidFill>
          <a:latin typeface="游ゴシック" pitchFamily="50" charset="-128"/>
          <a:ea typeface="游ゴシック" pitchFamily="50" charset="-128"/>
          <a:cs typeface="Yu Gothic" charset="-128"/>
        </a:defRPr>
      </a:lvl3pPr>
      <a:lvl4pPr marL="1763900" indent="-251986" algn="l" rtl="0" eaLnBrk="1" fontAlgn="base" hangingPunct="1">
        <a:spcBef>
          <a:spcPct val="20000"/>
        </a:spcBef>
        <a:spcAft>
          <a:spcPct val="0"/>
        </a:spcAft>
        <a:buClr>
          <a:srgbClr val="0096FF"/>
        </a:buClr>
        <a:buChar char="–"/>
        <a:defRPr kumimoji="1" sz="2205" kern="1200">
          <a:solidFill>
            <a:schemeClr val="tx1"/>
          </a:solidFill>
          <a:latin typeface="游ゴシック" pitchFamily="50" charset="-128"/>
          <a:ea typeface="游ゴシック" pitchFamily="50" charset="-128"/>
          <a:cs typeface="Yu Gothic" charset="-128"/>
        </a:defRPr>
      </a:lvl4pPr>
      <a:lvl5pPr marL="2267872" indent="-251986" algn="l" rtl="0" eaLnBrk="1" fontAlgn="base" hangingPunct="1">
        <a:spcBef>
          <a:spcPct val="20000"/>
        </a:spcBef>
        <a:spcAft>
          <a:spcPct val="0"/>
        </a:spcAft>
        <a:buClr>
          <a:srgbClr val="0096FF"/>
        </a:buClr>
        <a:buChar char="»"/>
        <a:defRPr kumimoji="1" sz="2205" kern="1200">
          <a:solidFill>
            <a:schemeClr val="tx1"/>
          </a:solidFill>
          <a:latin typeface="游ゴシック" pitchFamily="50" charset="-128"/>
          <a:ea typeface="游ゴシック" pitchFamily="50" charset="-128"/>
          <a:cs typeface="Yu Gothic" charset="-128"/>
        </a:defRPr>
      </a:lvl5pPr>
      <a:lvl6pPr marL="2771844" indent="-251986" algn="l" defTabSz="1007943" rtl="0" eaLnBrk="1" latinLnBrk="0" hangingPunct="1">
        <a:lnSpc>
          <a:spcPct val="90000"/>
        </a:lnSpc>
        <a:spcBef>
          <a:spcPts val="551"/>
        </a:spcBef>
        <a:buFont typeface="Arial"/>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4369" y="2003983"/>
            <a:ext cx="10272889" cy="1800004"/>
          </a:xfrm>
        </p:spPr>
        <p:txBody>
          <a:bodyPr/>
          <a:lstStyle/>
          <a:p>
            <a:pPr algn="ctr"/>
            <a:r>
              <a:rPr kumimoji="1" lang="ja-JP" altLang="en-US" sz="3600" dirty="0"/>
              <a:t>夏の体験ボランティア</a:t>
            </a:r>
            <a:r>
              <a:rPr lang="en-US" altLang="ja-JP" sz="3600" dirty="0"/>
              <a:t>2026</a:t>
            </a:r>
            <a:br>
              <a:rPr lang="en-US" altLang="ja-JP" sz="3600" dirty="0"/>
            </a:br>
            <a:r>
              <a:rPr kumimoji="1" lang="ja-JP" altLang="en-US" sz="3600" dirty="0"/>
              <a:t>能登復興の願いともしび会</a:t>
            </a:r>
            <a:br>
              <a:rPr kumimoji="1" lang="en-US" altLang="ja-JP" sz="3600" dirty="0"/>
            </a:br>
            <a:r>
              <a:rPr kumimoji="1" lang="ja-JP" altLang="en-US" sz="3600" dirty="0"/>
              <a:t>～灯ろうメッセージを送ろう～</a:t>
            </a:r>
            <a:endParaRPr kumimoji="1" lang="ja-JP" altLang="en-US" sz="4800" dirty="0"/>
          </a:p>
        </p:txBody>
      </p:sp>
      <p:sp>
        <p:nvSpPr>
          <p:cNvPr id="3" name="サブタイトル 2"/>
          <p:cNvSpPr>
            <a:spLocks noGrp="1"/>
          </p:cNvSpPr>
          <p:nvPr>
            <p:ph type="subTitle" idx="1"/>
          </p:nvPr>
        </p:nvSpPr>
        <p:spPr>
          <a:xfrm>
            <a:off x="2219499" y="5763860"/>
            <a:ext cx="8197760" cy="1091953"/>
          </a:xfrm>
        </p:spPr>
        <p:txBody>
          <a:bodyPr/>
          <a:lstStyle/>
          <a:p>
            <a:r>
              <a:rPr kumimoji="1" lang="ja-JP" altLang="en-US" dirty="0"/>
              <a:t>日時・場所を入れてください</a:t>
            </a:r>
            <a:endParaRPr kumimoji="1" lang="en-US" altLang="ja-JP" dirty="0"/>
          </a:p>
          <a:p>
            <a:r>
              <a:rPr kumimoji="1" lang="ja-JP" altLang="en-US" dirty="0"/>
              <a:t>ボランティアセンター名を入れてください</a:t>
            </a:r>
            <a:endParaRPr kumimoji="1" lang="en-US" altLang="ja-JP" dirty="0"/>
          </a:p>
        </p:txBody>
      </p:sp>
    </p:spTree>
    <p:extLst>
      <p:ext uri="{BB962C8B-B14F-4D97-AF65-F5344CB8AC3E}">
        <p14:creationId xmlns:p14="http://schemas.microsoft.com/office/powerpoint/2010/main" val="381432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スライド番号プレースホルダー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pic>
        <p:nvPicPr>
          <p:cNvPr id="5" name="コンテンツ プレースホルダー 3">
            <a:extLst>
              <a:ext uri="{FF2B5EF4-FFF2-40B4-BE49-F238E27FC236}">
                <a16:creationId xmlns:a16="http://schemas.microsoft.com/office/drawing/2014/main" id="{C63A8B73-A2F3-5230-46FF-695C6E8F2CE3}"/>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15975" r="4360"/>
          <a:stretch/>
        </p:blipFill>
        <p:spPr>
          <a:xfrm>
            <a:off x="0" y="-1"/>
            <a:ext cx="10700481" cy="7559675"/>
          </a:xfrm>
          <a:prstGeom prst="rect">
            <a:avLst/>
          </a:prstGeom>
        </p:spPr>
      </p:pic>
      <p:sp>
        <p:nvSpPr>
          <p:cNvPr id="6" name="テキスト ボックス 5"/>
          <p:cNvSpPr txBox="1"/>
          <p:nvPr/>
        </p:nvSpPr>
        <p:spPr>
          <a:xfrm>
            <a:off x="121084" y="6777774"/>
            <a:ext cx="10458312" cy="461665"/>
          </a:xfrm>
          <a:prstGeom prst="rect">
            <a:avLst/>
          </a:prstGeom>
          <a:solidFill>
            <a:schemeClr val="bg1"/>
          </a:solidFill>
        </p:spPr>
        <p:txBody>
          <a:bodyPr wrap="none" rtlCol="0">
            <a:spAutoFit/>
          </a:bodyPr>
          <a:lstStyle/>
          <a:p>
            <a:r>
              <a:rPr kumimoji="1" lang="ja-JP" altLang="en-US" sz="2400" dirty="0"/>
              <a:t>水道管が壊れ、水が出なくなりました。数か月水道が出なかった地域も多くありました。</a:t>
            </a:r>
          </a:p>
        </p:txBody>
      </p:sp>
    </p:spTree>
    <p:extLst>
      <p:ext uri="{BB962C8B-B14F-4D97-AF65-F5344CB8AC3E}">
        <p14:creationId xmlns:p14="http://schemas.microsoft.com/office/powerpoint/2010/main" val="447648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スライド番号プレースホルダー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pic>
        <p:nvPicPr>
          <p:cNvPr id="5" name="コンテンツ プレースホルダー 4">
            <a:extLst>
              <a:ext uri="{FF2B5EF4-FFF2-40B4-BE49-F238E27FC236}">
                <a16:creationId xmlns:a16="http://schemas.microsoft.com/office/drawing/2014/main" id="{135AC89E-C040-B31B-BA8B-7C520B2E32C3}"/>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17833"/>
          <a:stretch/>
        </p:blipFill>
        <p:spPr>
          <a:xfrm>
            <a:off x="0" y="-1"/>
            <a:ext cx="10713406" cy="7559675"/>
          </a:xfrm>
          <a:prstGeom prst="rect">
            <a:avLst/>
          </a:prstGeom>
        </p:spPr>
      </p:pic>
      <p:sp>
        <p:nvSpPr>
          <p:cNvPr id="6" name="テキスト ボックス 5"/>
          <p:cNvSpPr txBox="1"/>
          <p:nvPr/>
        </p:nvSpPr>
        <p:spPr>
          <a:xfrm>
            <a:off x="763939" y="6503454"/>
            <a:ext cx="9185528" cy="830997"/>
          </a:xfrm>
          <a:prstGeom prst="rect">
            <a:avLst/>
          </a:prstGeom>
          <a:solidFill>
            <a:schemeClr val="bg1"/>
          </a:solidFill>
        </p:spPr>
        <p:txBody>
          <a:bodyPr wrap="none" rtlCol="0">
            <a:spAutoFit/>
          </a:bodyPr>
          <a:lstStyle/>
          <a:p>
            <a:pPr algn="ctr"/>
            <a:r>
              <a:rPr lang="ja-JP" altLang="en-US" sz="2400" dirty="0"/>
              <a:t>家を失った人たちの多くは仮設住宅で暮らしています。部屋はとても狭いし、</a:t>
            </a:r>
            <a:endParaRPr lang="en-US" altLang="ja-JP" sz="2400" dirty="0"/>
          </a:p>
          <a:p>
            <a:pPr algn="ctr"/>
            <a:r>
              <a:rPr lang="ja-JP" altLang="en-US" sz="2400" dirty="0"/>
              <a:t>隣の人の声が聞こえてくるし、環境が良いとは言えません。</a:t>
            </a:r>
            <a:endParaRPr lang="en-US" altLang="ja-JP" sz="2400" dirty="0"/>
          </a:p>
        </p:txBody>
      </p:sp>
    </p:spTree>
    <p:extLst>
      <p:ext uri="{BB962C8B-B14F-4D97-AF65-F5344CB8AC3E}">
        <p14:creationId xmlns:p14="http://schemas.microsoft.com/office/powerpoint/2010/main" val="2099283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能登半島地震の被害状況</a:t>
            </a:r>
          </a:p>
        </p:txBody>
      </p:sp>
      <p:pic>
        <p:nvPicPr>
          <p:cNvPr id="5" name="コンテンツ プレースホルダー 4"/>
          <p:cNvPicPr>
            <a:picLocks noGrp="1" noChangeAspect="1"/>
          </p:cNvPicPr>
          <p:nvPr>
            <p:ph idx="1"/>
          </p:nvPr>
        </p:nvPicPr>
        <p:blipFill>
          <a:blip r:embed="rId2"/>
          <a:stretch>
            <a:fillRect/>
          </a:stretch>
        </p:blipFill>
        <p:spPr>
          <a:xfrm>
            <a:off x="566984" y="1260475"/>
            <a:ext cx="9557845" cy="5711825"/>
          </a:xfrm>
          <a:prstGeom prst="rect">
            <a:avLst/>
          </a:prstGeom>
        </p:spPr>
      </p:pic>
      <p:sp>
        <p:nvSpPr>
          <p:cNvPr id="4" name="スライド番号プレースホルダー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6" name="正方形/長方形 5"/>
          <p:cNvSpPr/>
          <p:nvPr/>
        </p:nvSpPr>
        <p:spPr>
          <a:xfrm>
            <a:off x="4715218" y="3415230"/>
            <a:ext cx="3723701" cy="3855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二等辺三角形 6"/>
          <p:cNvSpPr/>
          <p:nvPr/>
        </p:nvSpPr>
        <p:spPr>
          <a:xfrm rot="7200000">
            <a:off x="4295393" y="2694799"/>
            <a:ext cx="525218" cy="9144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443210" y="2133351"/>
            <a:ext cx="3002963" cy="1509311"/>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輪島市・珠洲市では、</a:t>
            </a:r>
            <a:endParaRPr kumimoji="1" lang="en-US" altLang="ja-JP" dirty="0">
              <a:solidFill>
                <a:schemeClr val="tx1"/>
              </a:solidFill>
            </a:endParaRPr>
          </a:p>
          <a:p>
            <a:pPr algn="ctr"/>
            <a:r>
              <a:rPr lang="ja-JP" altLang="en-US" dirty="0">
                <a:solidFill>
                  <a:schemeClr val="tx1"/>
                </a:solidFill>
              </a:rPr>
              <a:t>住家被害 約</a:t>
            </a:r>
            <a:r>
              <a:rPr lang="en-US" altLang="ja-JP" dirty="0">
                <a:solidFill>
                  <a:schemeClr val="tx1"/>
                </a:solidFill>
              </a:rPr>
              <a:t>1</a:t>
            </a:r>
            <a:r>
              <a:rPr lang="ja-JP" altLang="en-US" dirty="0">
                <a:solidFill>
                  <a:schemeClr val="tx1"/>
                </a:solidFill>
              </a:rPr>
              <a:t>万</a:t>
            </a:r>
            <a:r>
              <a:rPr lang="en-US" altLang="ja-JP" dirty="0">
                <a:solidFill>
                  <a:schemeClr val="tx1"/>
                </a:solidFill>
              </a:rPr>
              <a:t>5</a:t>
            </a:r>
            <a:r>
              <a:rPr lang="ja-JP" altLang="en-US" dirty="0">
                <a:solidFill>
                  <a:schemeClr val="tx1"/>
                </a:solidFill>
              </a:rPr>
              <a:t>千棟のうち</a:t>
            </a:r>
            <a:endParaRPr lang="en-US" altLang="ja-JP" dirty="0">
              <a:solidFill>
                <a:schemeClr val="tx1"/>
              </a:solidFill>
            </a:endParaRPr>
          </a:p>
          <a:p>
            <a:pPr algn="ctr"/>
            <a:r>
              <a:rPr lang="ja-JP" altLang="en-US" dirty="0">
                <a:solidFill>
                  <a:schemeClr val="tx1"/>
                </a:solidFill>
              </a:rPr>
              <a:t>１万棟が全壊・半壊</a:t>
            </a:r>
            <a:endParaRPr lang="en-US" altLang="ja-JP" dirty="0">
              <a:solidFill>
                <a:schemeClr val="tx1"/>
              </a:solidFill>
            </a:endParaRPr>
          </a:p>
          <a:p>
            <a:pPr algn="ctr"/>
            <a:r>
              <a:rPr lang="ja-JP" altLang="en-US" sz="2800" dirty="0">
                <a:solidFill>
                  <a:srgbClr val="FF0000"/>
                </a:solidFill>
              </a:rPr>
              <a:t>７割弱が全半壊</a:t>
            </a:r>
            <a:endParaRPr kumimoji="1" lang="ja-JP" altLang="en-US" sz="2800" dirty="0">
              <a:solidFill>
                <a:srgbClr val="FF0000"/>
              </a:solidFill>
            </a:endParaRPr>
          </a:p>
        </p:txBody>
      </p:sp>
    </p:spTree>
    <p:extLst>
      <p:ext uri="{BB962C8B-B14F-4D97-AF65-F5344CB8AC3E}">
        <p14:creationId xmlns:p14="http://schemas.microsoft.com/office/powerpoint/2010/main" val="3715596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能登半島地震の被害状況</a:t>
            </a:r>
          </a:p>
        </p:txBody>
      </p:sp>
      <p:pic>
        <p:nvPicPr>
          <p:cNvPr id="5" name="コンテンツ プレースホルダー 4"/>
          <p:cNvPicPr>
            <a:picLocks noGrp="1" noChangeAspect="1"/>
          </p:cNvPicPr>
          <p:nvPr>
            <p:ph idx="1"/>
          </p:nvPr>
        </p:nvPicPr>
        <p:blipFill>
          <a:blip r:embed="rId2"/>
          <a:stretch>
            <a:fillRect/>
          </a:stretch>
        </p:blipFill>
        <p:spPr>
          <a:xfrm>
            <a:off x="566984" y="1260475"/>
            <a:ext cx="9557845" cy="5711825"/>
          </a:xfrm>
          <a:prstGeom prst="rect">
            <a:avLst/>
          </a:prstGeom>
        </p:spPr>
      </p:pic>
      <p:sp>
        <p:nvSpPr>
          <p:cNvPr id="4" name="スライド番号プレースホルダー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
        <p:nvSpPr>
          <p:cNvPr id="3" name="正方形/長方形 2"/>
          <p:cNvSpPr/>
          <p:nvPr/>
        </p:nvSpPr>
        <p:spPr>
          <a:xfrm>
            <a:off x="1476260" y="2500829"/>
            <a:ext cx="1123721" cy="41864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二等辺三角形 6"/>
          <p:cNvSpPr/>
          <p:nvPr/>
        </p:nvSpPr>
        <p:spPr>
          <a:xfrm rot="14178316">
            <a:off x="2720567" y="3449694"/>
            <a:ext cx="525218" cy="9144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983176" y="2607076"/>
            <a:ext cx="2833730" cy="1509311"/>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全体の死者数</a:t>
            </a:r>
            <a:r>
              <a:rPr kumimoji="1" lang="en-US" altLang="ja-JP" dirty="0">
                <a:solidFill>
                  <a:schemeClr val="tx1"/>
                </a:solidFill>
              </a:rPr>
              <a:t>711</a:t>
            </a:r>
            <a:r>
              <a:rPr kumimoji="1" lang="ja-JP" altLang="en-US" dirty="0">
                <a:solidFill>
                  <a:schemeClr val="tx1"/>
                </a:solidFill>
              </a:rPr>
              <a:t>人のうち、災害関連死が</a:t>
            </a:r>
            <a:r>
              <a:rPr kumimoji="1" lang="en-US" altLang="ja-JP" dirty="0">
                <a:solidFill>
                  <a:schemeClr val="tx1"/>
                </a:solidFill>
              </a:rPr>
              <a:t>483</a:t>
            </a:r>
            <a:r>
              <a:rPr kumimoji="1" lang="ja-JP" altLang="en-US" dirty="0">
                <a:solidFill>
                  <a:schemeClr val="tx1"/>
                </a:solidFill>
              </a:rPr>
              <a:t>人</a:t>
            </a:r>
            <a:endParaRPr kumimoji="1" lang="en-US" altLang="ja-JP" dirty="0">
              <a:solidFill>
                <a:schemeClr val="tx1"/>
              </a:solidFill>
            </a:endParaRPr>
          </a:p>
          <a:p>
            <a:pPr algn="ctr"/>
            <a:r>
              <a:rPr lang="ja-JP" altLang="en-US" sz="2800" dirty="0">
                <a:solidFill>
                  <a:srgbClr val="FF0000"/>
                </a:solidFill>
              </a:rPr>
              <a:t>７割弱が関連死</a:t>
            </a:r>
            <a:endParaRPr kumimoji="1" lang="ja-JP" altLang="en-US" sz="2800" dirty="0">
              <a:solidFill>
                <a:srgbClr val="FF0000"/>
              </a:solidFill>
            </a:endParaRPr>
          </a:p>
        </p:txBody>
      </p:sp>
    </p:spTree>
    <p:extLst>
      <p:ext uri="{BB962C8B-B14F-4D97-AF65-F5344CB8AC3E}">
        <p14:creationId xmlns:p14="http://schemas.microsoft.com/office/powerpoint/2010/main" val="3863611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能登半島地震の今の課題</a:t>
            </a:r>
          </a:p>
        </p:txBody>
      </p:sp>
      <p:sp>
        <p:nvSpPr>
          <p:cNvPr id="3" name="コンテンツ プレースホルダー 2"/>
          <p:cNvSpPr>
            <a:spLocks noGrp="1"/>
          </p:cNvSpPr>
          <p:nvPr>
            <p:ph idx="1"/>
          </p:nvPr>
        </p:nvSpPr>
        <p:spPr/>
        <p:txBody>
          <a:bodyPr/>
          <a:lstStyle/>
          <a:p>
            <a:r>
              <a:rPr kumimoji="1" lang="ja-JP" altLang="en-US" b="1" u="sng" dirty="0"/>
              <a:t>奥能登地域では、人口が</a:t>
            </a:r>
            <a:r>
              <a:rPr kumimoji="1" lang="en-US" altLang="ja-JP" b="1" u="sng" dirty="0"/>
              <a:t>15</a:t>
            </a:r>
            <a:r>
              <a:rPr kumimoji="1" lang="ja-JP" altLang="en-US" b="1" u="sng" dirty="0"/>
              <a:t>％減少</a:t>
            </a:r>
            <a:endParaRPr kumimoji="1" lang="en-US" altLang="ja-JP" b="1" u="sng" dirty="0"/>
          </a:p>
          <a:p>
            <a:pPr>
              <a:buFont typeface="Wingdings" panose="05000000000000000000" pitchFamily="2" charset="2"/>
              <a:buChar char="Ø"/>
            </a:pPr>
            <a:r>
              <a:rPr lang="ja-JP" altLang="en-US" dirty="0"/>
              <a:t>石川県のまとめでは、能登半島地震が発生した</a:t>
            </a:r>
            <a:r>
              <a:rPr lang="en-US" altLang="ja-JP" dirty="0"/>
              <a:t>2024</a:t>
            </a:r>
            <a:r>
              <a:rPr lang="ja-JP" altLang="en-US" dirty="0"/>
              <a:t>年</a:t>
            </a:r>
            <a:r>
              <a:rPr lang="en-US" altLang="ja-JP" dirty="0"/>
              <a:t>1</a:t>
            </a:r>
            <a:r>
              <a:rPr lang="ja-JP" altLang="en-US" dirty="0"/>
              <a:t>月</a:t>
            </a:r>
            <a:r>
              <a:rPr lang="en-US" altLang="ja-JP" dirty="0"/>
              <a:t>1</a:t>
            </a:r>
            <a:r>
              <a:rPr lang="ja-JP" altLang="en-US" dirty="0"/>
              <a:t>日の時点で、輪島市と珠洲市、能登町、穴水町の奥能登</a:t>
            </a:r>
            <a:r>
              <a:rPr lang="en-US" altLang="ja-JP" dirty="0"/>
              <a:t>4</a:t>
            </a:r>
            <a:r>
              <a:rPr lang="ja-JP" altLang="en-US" dirty="0" err="1"/>
              <a:t>つの</a:t>
            </a:r>
            <a:r>
              <a:rPr lang="ja-JP" altLang="en-US" dirty="0"/>
              <a:t>市と町の人口は合わせて</a:t>
            </a:r>
            <a:r>
              <a:rPr lang="en-US" altLang="ja-JP" b="1" u="sng" dirty="0"/>
              <a:t>5</a:t>
            </a:r>
            <a:r>
              <a:rPr lang="ja-JP" altLang="en-US" b="1" u="sng" dirty="0"/>
              <a:t>万</a:t>
            </a:r>
            <a:r>
              <a:rPr lang="en-US" altLang="ja-JP" b="1" u="sng" dirty="0"/>
              <a:t>5213</a:t>
            </a:r>
            <a:r>
              <a:rPr lang="ja-JP" altLang="en-US" b="1" u="sng" dirty="0"/>
              <a:t>人</a:t>
            </a:r>
            <a:r>
              <a:rPr lang="ja-JP" altLang="en-US" dirty="0"/>
              <a:t>でした。</a:t>
            </a:r>
            <a:endParaRPr lang="en-US" altLang="ja-JP" dirty="0"/>
          </a:p>
          <a:p>
            <a:pPr>
              <a:buFont typeface="Wingdings" panose="05000000000000000000" pitchFamily="2" charset="2"/>
              <a:buChar char="Ø"/>
            </a:pPr>
            <a:r>
              <a:rPr lang="ja-JP" altLang="en-US" dirty="0"/>
              <a:t>一方、</a:t>
            </a:r>
            <a:r>
              <a:rPr lang="en-US" altLang="ja-JP" dirty="0"/>
              <a:t>2026</a:t>
            </a:r>
            <a:r>
              <a:rPr lang="ja-JP" altLang="en-US" dirty="0"/>
              <a:t>年</a:t>
            </a:r>
            <a:r>
              <a:rPr lang="en-US" altLang="ja-JP" dirty="0"/>
              <a:t>3</a:t>
            </a:r>
            <a:r>
              <a:rPr lang="ja-JP" altLang="en-US" dirty="0"/>
              <a:t>月</a:t>
            </a:r>
            <a:r>
              <a:rPr lang="en-US" altLang="ja-JP" dirty="0"/>
              <a:t>1</a:t>
            </a:r>
            <a:r>
              <a:rPr lang="ja-JP" altLang="en-US" dirty="0"/>
              <a:t>日時点では</a:t>
            </a:r>
            <a:r>
              <a:rPr lang="en-US" altLang="ja-JP" b="1" u="sng" dirty="0"/>
              <a:t>4</a:t>
            </a:r>
            <a:r>
              <a:rPr lang="ja-JP" altLang="en-US" b="1" u="sng" dirty="0"/>
              <a:t>万</a:t>
            </a:r>
            <a:r>
              <a:rPr lang="en-US" altLang="ja-JP" b="1" u="sng" dirty="0"/>
              <a:t>6962</a:t>
            </a:r>
            <a:r>
              <a:rPr lang="ja-JP" altLang="en-US" b="1" u="sng" dirty="0"/>
              <a:t>人</a:t>
            </a:r>
            <a:r>
              <a:rPr lang="ja-JP" altLang="en-US" dirty="0"/>
              <a:t>と、発災から</a:t>
            </a:r>
            <a:r>
              <a:rPr lang="en-US" altLang="ja-JP" dirty="0"/>
              <a:t>2</a:t>
            </a:r>
            <a:r>
              <a:rPr lang="ja-JP" altLang="en-US" dirty="0"/>
              <a:t>年</a:t>
            </a:r>
            <a:r>
              <a:rPr lang="en-US" altLang="ja-JP" dirty="0"/>
              <a:t>3</a:t>
            </a:r>
            <a:r>
              <a:rPr lang="ja-JP" altLang="en-US" dirty="0"/>
              <a:t>か月の間で</a:t>
            </a:r>
            <a:r>
              <a:rPr lang="en-US" altLang="ja-JP" b="1" u="sng" dirty="0"/>
              <a:t>8251</a:t>
            </a:r>
            <a:r>
              <a:rPr lang="ja-JP" altLang="en-US" b="1" u="sng" dirty="0"/>
              <a:t>人減</a:t>
            </a:r>
            <a:r>
              <a:rPr lang="ja-JP" altLang="en-US" dirty="0"/>
              <a:t>り、減少率は</a:t>
            </a:r>
            <a:r>
              <a:rPr lang="en-US" altLang="ja-JP" dirty="0"/>
              <a:t>14.9</a:t>
            </a:r>
            <a:r>
              <a:rPr lang="ja-JP" altLang="en-US" dirty="0"/>
              <a:t>パーセントに上りました。</a:t>
            </a:r>
            <a:endParaRPr lang="en-US" altLang="ja-JP" dirty="0"/>
          </a:p>
          <a:p>
            <a:pPr>
              <a:buFont typeface="Wingdings" panose="05000000000000000000" pitchFamily="2" charset="2"/>
              <a:buChar char="Ø"/>
            </a:pPr>
            <a:r>
              <a:rPr kumimoji="1" lang="ja-JP" altLang="en-US" dirty="0"/>
              <a:t>地震でなくなった方だけでなく、住まいや仕事を探して被災地域から金沢市や大阪、愛知、東京などに避難する人、移住しています。</a:t>
            </a:r>
          </a:p>
        </p:txBody>
      </p:sp>
      <p:sp>
        <p:nvSpPr>
          <p:cNvPr id="4" name="スライド番号プレースホルダー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395423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能登半島地震の今の課題</a:t>
            </a:r>
          </a:p>
        </p:txBody>
      </p:sp>
      <p:sp>
        <p:nvSpPr>
          <p:cNvPr id="3" name="コンテンツ プレースホルダー 2"/>
          <p:cNvSpPr>
            <a:spLocks noGrp="1"/>
          </p:cNvSpPr>
          <p:nvPr>
            <p:ph idx="1"/>
          </p:nvPr>
        </p:nvSpPr>
        <p:spPr/>
        <p:txBody>
          <a:bodyPr/>
          <a:lstStyle/>
          <a:p>
            <a:r>
              <a:rPr kumimoji="1" lang="ja-JP" altLang="en-US" b="1" u="sng" dirty="0"/>
              <a:t>地域のつながりが少なく</a:t>
            </a:r>
            <a:endParaRPr kumimoji="1" lang="en-US" altLang="ja-JP" b="1" u="sng" dirty="0"/>
          </a:p>
          <a:p>
            <a:pPr>
              <a:buFont typeface="Wingdings" panose="05000000000000000000" pitchFamily="2" charset="2"/>
              <a:buChar char="Ø"/>
            </a:pPr>
            <a:r>
              <a:rPr lang="ja-JP" altLang="en-US" dirty="0"/>
              <a:t>石川県のまとめでは、下記</a:t>
            </a:r>
            <a:r>
              <a:rPr lang="en-US" altLang="ja-JP" dirty="0"/>
              <a:t>6</a:t>
            </a:r>
            <a:r>
              <a:rPr lang="ja-JP" altLang="en-US" dirty="0"/>
              <a:t>市町で約</a:t>
            </a:r>
            <a:r>
              <a:rPr lang="en-US" altLang="ja-JP" dirty="0"/>
              <a:t>6700</a:t>
            </a:r>
            <a:r>
              <a:rPr lang="ja-JP" altLang="en-US" dirty="0"/>
              <a:t>戸の仮設住宅が建設されています</a:t>
            </a:r>
            <a:r>
              <a:rPr lang="ja-JP" altLang="en-US" sz="2000" dirty="0"/>
              <a:t>（代表的な</a:t>
            </a:r>
            <a:r>
              <a:rPr lang="en-US" altLang="ja-JP" sz="2000" dirty="0"/>
              <a:t>6</a:t>
            </a:r>
            <a:r>
              <a:rPr lang="ja-JP" altLang="en-US" sz="2000" dirty="0"/>
              <a:t>市町のみピックアップ）</a:t>
            </a:r>
            <a:endParaRPr lang="en-US" altLang="ja-JP" sz="2000" dirty="0"/>
          </a:p>
          <a:p>
            <a:pPr>
              <a:buFont typeface="Wingdings" panose="05000000000000000000" pitchFamily="2" charset="2"/>
              <a:buChar char="Ø"/>
            </a:pPr>
            <a:endParaRPr kumimoji="1" lang="en-US" altLang="ja-JP" sz="2000" dirty="0"/>
          </a:p>
          <a:p>
            <a:pPr>
              <a:buFont typeface="Wingdings" panose="05000000000000000000" pitchFamily="2" charset="2"/>
              <a:buChar char="Ø"/>
            </a:pPr>
            <a:endParaRPr lang="en-US" altLang="ja-JP" sz="2000" dirty="0"/>
          </a:p>
          <a:p>
            <a:pPr>
              <a:buFont typeface="Wingdings" panose="05000000000000000000" pitchFamily="2" charset="2"/>
              <a:buChar char="Ø"/>
            </a:pPr>
            <a:endParaRPr kumimoji="1" lang="en-US" altLang="ja-JP" sz="2000" dirty="0"/>
          </a:p>
          <a:p>
            <a:pPr>
              <a:buFont typeface="Wingdings" panose="05000000000000000000" pitchFamily="2" charset="2"/>
              <a:buChar char="Ø"/>
            </a:pPr>
            <a:r>
              <a:rPr kumimoji="1" lang="ja-JP" altLang="en-US" sz="3200" dirty="0"/>
              <a:t>仮設住宅</a:t>
            </a:r>
            <a:r>
              <a:rPr kumimoji="1" lang="ja-JP" altLang="en-US" sz="3200" dirty="0" err="1"/>
              <a:t>ともとも</a:t>
            </a:r>
            <a:r>
              <a:rPr kumimoji="1" lang="ja-JP" altLang="en-US" sz="3200" dirty="0"/>
              <a:t>と住んでいた地域が離れている地区もあり（金蔵地区も）、もともとあった地域のつながりが途切れがちになっています。</a:t>
            </a:r>
            <a:endParaRPr kumimoji="1" lang="en-US" altLang="ja-JP" sz="3200" dirty="0"/>
          </a:p>
          <a:p>
            <a:pPr>
              <a:buFont typeface="Wingdings" panose="05000000000000000000" pitchFamily="2" charset="2"/>
              <a:buChar char="Ø"/>
            </a:pPr>
            <a:r>
              <a:rPr lang="ja-JP" altLang="en-US" sz="3200" dirty="0"/>
              <a:t>つながりが少なくなり、伝統で取り組んできた地域のお祭りやイベントがしにくくなってきています。</a:t>
            </a:r>
            <a:endParaRPr kumimoji="1" lang="ja-JP" altLang="en-US" sz="3200" dirty="0"/>
          </a:p>
        </p:txBody>
      </p:sp>
      <p:sp>
        <p:nvSpPr>
          <p:cNvPr id="4" name="スライド番号プレースホルダー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graphicFrame>
        <p:nvGraphicFramePr>
          <p:cNvPr id="5" name="表 4"/>
          <p:cNvGraphicFramePr>
            <a:graphicFrameLocks noGrp="1"/>
          </p:cNvGraphicFramePr>
          <p:nvPr>
            <p:extLst>
              <p:ext uri="{D42A27DB-BD31-4B8C-83A1-F6EECF244321}">
                <p14:modId xmlns:p14="http://schemas.microsoft.com/office/powerpoint/2010/main" val="2198661214"/>
              </p:ext>
            </p:extLst>
          </p:nvPr>
        </p:nvGraphicFramePr>
        <p:xfrm>
          <a:off x="922715" y="2916795"/>
          <a:ext cx="7480051" cy="787654"/>
        </p:xfrm>
        <a:graphic>
          <a:graphicData uri="http://schemas.openxmlformats.org/drawingml/2006/table">
            <a:tbl>
              <a:tblPr firstRow="1" bandRow="1">
                <a:tableStyleId>{21E4AEA4-8DFA-4A89-87EB-49C32662AFE0}</a:tableStyleId>
              </a:tblPr>
              <a:tblGrid>
                <a:gridCol w="1529539">
                  <a:extLst>
                    <a:ext uri="{9D8B030D-6E8A-4147-A177-3AD203B41FA5}">
                      <a16:colId xmlns:a16="http://schemas.microsoft.com/office/drawing/2014/main" val="4282616031"/>
                    </a:ext>
                  </a:extLst>
                </a:gridCol>
                <a:gridCol w="991752">
                  <a:extLst>
                    <a:ext uri="{9D8B030D-6E8A-4147-A177-3AD203B41FA5}">
                      <a16:colId xmlns:a16="http://schemas.microsoft.com/office/drawing/2014/main" val="915863396"/>
                    </a:ext>
                  </a:extLst>
                </a:gridCol>
                <a:gridCol w="991752">
                  <a:extLst>
                    <a:ext uri="{9D8B030D-6E8A-4147-A177-3AD203B41FA5}">
                      <a16:colId xmlns:a16="http://schemas.microsoft.com/office/drawing/2014/main" val="555738726"/>
                    </a:ext>
                  </a:extLst>
                </a:gridCol>
                <a:gridCol w="991752">
                  <a:extLst>
                    <a:ext uri="{9D8B030D-6E8A-4147-A177-3AD203B41FA5}">
                      <a16:colId xmlns:a16="http://schemas.microsoft.com/office/drawing/2014/main" val="3110544010"/>
                    </a:ext>
                  </a:extLst>
                </a:gridCol>
                <a:gridCol w="991752">
                  <a:extLst>
                    <a:ext uri="{9D8B030D-6E8A-4147-A177-3AD203B41FA5}">
                      <a16:colId xmlns:a16="http://schemas.microsoft.com/office/drawing/2014/main" val="19452904"/>
                    </a:ext>
                  </a:extLst>
                </a:gridCol>
                <a:gridCol w="991752">
                  <a:extLst>
                    <a:ext uri="{9D8B030D-6E8A-4147-A177-3AD203B41FA5}">
                      <a16:colId xmlns:a16="http://schemas.microsoft.com/office/drawing/2014/main" val="1136760773"/>
                    </a:ext>
                  </a:extLst>
                </a:gridCol>
                <a:gridCol w="991752">
                  <a:extLst>
                    <a:ext uri="{9D8B030D-6E8A-4147-A177-3AD203B41FA5}">
                      <a16:colId xmlns:a16="http://schemas.microsoft.com/office/drawing/2014/main" val="1810559876"/>
                    </a:ext>
                  </a:extLst>
                </a:gridCol>
              </a:tblGrid>
              <a:tr h="370840">
                <a:tc>
                  <a:txBody>
                    <a:bodyPr/>
                    <a:lstStyle/>
                    <a:p>
                      <a:r>
                        <a:rPr kumimoji="1" lang="ja-JP" altLang="en-US" dirty="0"/>
                        <a:t>市町村</a:t>
                      </a:r>
                    </a:p>
                  </a:txBody>
                  <a:tcPr/>
                </a:tc>
                <a:tc>
                  <a:txBody>
                    <a:bodyPr/>
                    <a:lstStyle/>
                    <a:p>
                      <a:r>
                        <a:rPr kumimoji="1" lang="ja-JP" altLang="en-US" dirty="0"/>
                        <a:t>輪島市</a:t>
                      </a:r>
                    </a:p>
                  </a:txBody>
                  <a:tcPr/>
                </a:tc>
                <a:tc>
                  <a:txBody>
                    <a:bodyPr/>
                    <a:lstStyle/>
                    <a:p>
                      <a:r>
                        <a:rPr kumimoji="1" lang="ja-JP" altLang="en-US" dirty="0"/>
                        <a:t>珠洲市</a:t>
                      </a:r>
                    </a:p>
                  </a:txBody>
                  <a:tcPr/>
                </a:tc>
                <a:tc>
                  <a:txBody>
                    <a:bodyPr/>
                    <a:lstStyle/>
                    <a:p>
                      <a:r>
                        <a:rPr kumimoji="1" lang="ja-JP" altLang="en-US" dirty="0"/>
                        <a:t>穴水町</a:t>
                      </a:r>
                    </a:p>
                  </a:txBody>
                  <a:tcPr/>
                </a:tc>
                <a:tc>
                  <a:txBody>
                    <a:bodyPr/>
                    <a:lstStyle/>
                    <a:p>
                      <a:r>
                        <a:rPr kumimoji="1" lang="ja-JP" altLang="en-US" dirty="0"/>
                        <a:t>能登町</a:t>
                      </a:r>
                    </a:p>
                  </a:txBody>
                  <a:tcPr/>
                </a:tc>
                <a:tc>
                  <a:txBody>
                    <a:bodyPr/>
                    <a:lstStyle/>
                    <a:p>
                      <a:r>
                        <a:rPr kumimoji="1" lang="ja-JP" altLang="en-US" dirty="0"/>
                        <a:t>志賀町</a:t>
                      </a:r>
                    </a:p>
                  </a:txBody>
                  <a:tcPr/>
                </a:tc>
                <a:tc>
                  <a:txBody>
                    <a:bodyPr/>
                    <a:lstStyle/>
                    <a:p>
                      <a:r>
                        <a:rPr kumimoji="1" lang="ja-JP" altLang="en-US" dirty="0"/>
                        <a:t>七尾市</a:t>
                      </a:r>
                    </a:p>
                  </a:txBody>
                  <a:tcPr/>
                </a:tc>
                <a:extLst>
                  <a:ext uri="{0D108BD9-81ED-4DB2-BD59-A6C34878D82A}">
                    <a16:rowId xmlns:a16="http://schemas.microsoft.com/office/drawing/2014/main" val="2547714963"/>
                  </a:ext>
                </a:extLst>
              </a:tr>
              <a:tr h="370840">
                <a:tc>
                  <a:txBody>
                    <a:bodyPr/>
                    <a:lstStyle/>
                    <a:p>
                      <a:r>
                        <a:rPr kumimoji="1" lang="ja-JP" altLang="en-US" dirty="0"/>
                        <a:t>仮設住宅数</a:t>
                      </a:r>
                    </a:p>
                  </a:txBody>
                  <a:tcPr/>
                </a:tc>
                <a:tc>
                  <a:txBody>
                    <a:bodyPr/>
                    <a:lstStyle/>
                    <a:p>
                      <a:r>
                        <a:rPr kumimoji="1" lang="en-US" altLang="ja-JP" dirty="0"/>
                        <a:t>2897</a:t>
                      </a:r>
                      <a:endParaRPr kumimoji="1" lang="ja-JP" altLang="en-US" dirty="0"/>
                    </a:p>
                  </a:txBody>
                  <a:tcPr/>
                </a:tc>
                <a:tc>
                  <a:txBody>
                    <a:bodyPr/>
                    <a:lstStyle/>
                    <a:p>
                      <a:r>
                        <a:rPr kumimoji="1" lang="en-US" altLang="ja-JP" dirty="0"/>
                        <a:t>1718</a:t>
                      </a:r>
                      <a:endParaRPr kumimoji="1" lang="ja-JP" altLang="en-US" dirty="0"/>
                    </a:p>
                  </a:txBody>
                  <a:tcPr/>
                </a:tc>
                <a:tc>
                  <a:txBody>
                    <a:bodyPr/>
                    <a:lstStyle/>
                    <a:p>
                      <a:r>
                        <a:rPr kumimoji="1" lang="en-US" altLang="ja-JP" dirty="0"/>
                        <a:t>532</a:t>
                      </a:r>
                      <a:endParaRPr kumimoji="1" lang="ja-JP" altLang="en-US" dirty="0"/>
                    </a:p>
                  </a:txBody>
                  <a:tcPr/>
                </a:tc>
                <a:tc>
                  <a:txBody>
                    <a:bodyPr/>
                    <a:lstStyle/>
                    <a:p>
                      <a:r>
                        <a:rPr kumimoji="1" lang="en-US" altLang="ja-JP" dirty="0"/>
                        <a:t>571</a:t>
                      </a:r>
                      <a:endParaRPr kumimoji="1" lang="ja-JP" altLang="en-US" dirty="0"/>
                    </a:p>
                  </a:txBody>
                  <a:tcPr/>
                </a:tc>
                <a:tc>
                  <a:txBody>
                    <a:bodyPr/>
                    <a:lstStyle/>
                    <a:p>
                      <a:r>
                        <a:rPr kumimoji="1" lang="en-US" altLang="ja-JP" dirty="0"/>
                        <a:t>393</a:t>
                      </a:r>
                      <a:endParaRPr kumimoji="1" lang="ja-JP" altLang="en-US" dirty="0"/>
                    </a:p>
                  </a:txBody>
                  <a:tcPr/>
                </a:tc>
                <a:tc>
                  <a:txBody>
                    <a:bodyPr/>
                    <a:lstStyle/>
                    <a:p>
                      <a:r>
                        <a:rPr kumimoji="1" lang="en-US" altLang="ja-JP" dirty="0"/>
                        <a:t>575</a:t>
                      </a:r>
                      <a:endParaRPr kumimoji="1" lang="ja-JP" altLang="en-US" dirty="0"/>
                    </a:p>
                  </a:txBody>
                  <a:tcPr/>
                </a:tc>
                <a:extLst>
                  <a:ext uri="{0D108BD9-81ED-4DB2-BD59-A6C34878D82A}">
                    <a16:rowId xmlns:a16="http://schemas.microsoft.com/office/drawing/2014/main" val="263919291"/>
                  </a:ext>
                </a:extLst>
              </a:tr>
            </a:tbl>
          </a:graphicData>
        </a:graphic>
      </p:graphicFrame>
    </p:spTree>
    <p:extLst>
      <p:ext uri="{BB962C8B-B14F-4D97-AF65-F5344CB8AC3E}">
        <p14:creationId xmlns:p14="http://schemas.microsoft.com/office/powerpoint/2010/main" val="1421849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能登半島地震とは</a:t>
            </a:r>
          </a:p>
        </p:txBody>
      </p:sp>
      <p:sp>
        <p:nvSpPr>
          <p:cNvPr id="3" name="コンテンツ プレースホルダー 2"/>
          <p:cNvSpPr>
            <a:spLocks noGrp="1"/>
          </p:cNvSpPr>
          <p:nvPr>
            <p:ph idx="1"/>
          </p:nvPr>
        </p:nvSpPr>
        <p:spPr>
          <a:xfrm>
            <a:off x="393518" y="1406701"/>
            <a:ext cx="4792552" cy="4655431"/>
          </a:xfrm>
        </p:spPr>
        <p:txBody>
          <a:bodyPr/>
          <a:lstStyle/>
          <a:p>
            <a:r>
              <a:rPr kumimoji="1" lang="ja-JP" altLang="en-US" b="1" dirty="0"/>
              <a:t>地震の概要</a:t>
            </a:r>
            <a:endParaRPr kumimoji="1" lang="en-US" altLang="ja-JP" b="1" dirty="0"/>
          </a:p>
          <a:p>
            <a:endParaRPr kumimoji="1" lang="en-US" altLang="ja-JP" sz="1400" dirty="0"/>
          </a:p>
          <a:p>
            <a:pPr>
              <a:buFont typeface="Wingdings" panose="05000000000000000000" pitchFamily="2" charset="2"/>
              <a:buChar char="Ø"/>
            </a:pPr>
            <a:r>
              <a:rPr kumimoji="1" lang="ja-JP" altLang="en-US" sz="2000" dirty="0"/>
              <a:t>日時：</a:t>
            </a:r>
            <a:r>
              <a:rPr kumimoji="1" lang="en-US" altLang="ja-JP" sz="2000" dirty="0"/>
              <a:t>2024</a:t>
            </a:r>
            <a:r>
              <a:rPr kumimoji="1" lang="ja-JP" altLang="en-US" sz="2000" dirty="0"/>
              <a:t>年</a:t>
            </a:r>
            <a:r>
              <a:rPr kumimoji="1" lang="en-US" altLang="ja-JP" sz="2000" dirty="0"/>
              <a:t>1</a:t>
            </a:r>
            <a:r>
              <a:rPr kumimoji="1" lang="ja-JP" altLang="en-US" sz="2000" dirty="0"/>
              <a:t>月</a:t>
            </a:r>
            <a:r>
              <a:rPr kumimoji="1" lang="en-US" altLang="ja-JP" sz="2000" dirty="0"/>
              <a:t>1</a:t>
            </a:r>
            <a:r>
              <a:rPr kumimoji="1" lang="ja-JP" altLang="en-US" sz="2000" dirty="0"/>
              <a:t>日 </a:t>
            </a:r>
            <a:r>
              <a:rPr kumimoji="1" lang="en-US" altLang="ja-JP" sz="2000" dirty="0"/>
              <a:t>16</a:t>
            </a:r>
            <a:r>
              <a:rPr kumimoji="1" lang="ja-JP" altLang="en-US" sz="2000" dirty="0"/>
              <a:t>時</a:t>
            </a:r>
            <a:r>
              <a:rPr kumimoji="1" lang="en-US" altLang="ja-JP" sz="2000" dirty="0"/>
              <a:t>10</a:t>
            </a:r>
            <a:r>
              <a:rPr kumimoji="1" lang="ja-JP" altLang="en-US" sz="2000" dirty="0"/>
              <a:t>分頃</a:t>
            </a:r>
            <a:endParaRPr kumimoji="1" lang="en-US" altLang="ja-JP" sz="2000" dirty="0"/>
          </a:p>
          <a:p>
            <a:pPr>
              <a:buFont typeface="Wingdings" panose="05000000000000000000" pitchFamily="2" charset="2"/>
              <a:buChar char="Ø"/>
            </a:pPr>
            <a:r>
              <a:rPr kumimoji="1" lang="ja-JP" altLang="en-US" sz="2000" dirty="0"/>
              <a:t>震源地：石川県能登地方</a:t>
            </a:r>
            <a:endParaRPr kumimoji="1" lang="en-US" altLang="ja-JP" sz="2000" dirty="0"/>
          </a:p>
          <a:p>
            <a:pPr>
              <a:buFont typeface="Wingdings" panose="05000000000000000000" pitchFamily="2" charset="2"/>
              <a:buChar char="Ø"/>
            </a:pPr>
            <a:r>
              <a:rPr lang="ja-JP" altLang="en-US" sz="2000" dirty="0"/>
              <a:t>地震の規模：</a:t>
            </a:r>
            <a:r>
              <a:rPr lang="en-US" altLang="ja-JP" sz="2000" dirty="0"/>
              <a:t>M76.</a:t>
            </a:r>
            <a:r>
              <a:rPr lang="ja-JP" altLang="en-US" sz="2000" dirty="0"/>
              <a:t>（最大）</a:t>
            </a:r>
            <a:endParaRPr lang="en-US" altLang="ja-JP" sz="2000" dirty="0"/>
          </a:p>
          <a:p>
            <a:pPr>
              <a:buFont typeface="Wingdings" panose="05000000000000000000" pitchFamily="2" charset="2"/>
              <a:buChar char="Ø"/>
            </a:pPr>
            <a:r>
              <a:rPr kumimoji="1" lang="ja-JP" altLang="en-US" sz="2000" dirty="0"/>
              <a:t>震度：</a:t>
            </a:r>
            <a:endParaRPr kumimoji="1" lang="en-US" altLang="ja-JP" sz="2000" dirty="0"/>
          </a:p>
          <a:p>
            <a:pPr lvl="1"/>
            <a:r>
              <a:rPr kumimoji="1" lang="ja-JP" altLang="en-US" sz="2000" dirty="0"/>
              <a:t>震度７：志賀町、輪島市</a:t>
            </a:r>
            <a:endParaRPr kumimoji="1" lang="en-US" altLang="ja-JP" sz="2000" dirty="0"/>
          </a:p>
          <a:p>
            <a:pPr lvl="1"/>
            <a:r>
              <a:rPr kumimoji="1" lang="ja-JP" altLang="en-US" sz="2000" dirty="0"/>
              <a:t>震度６強：七尾市、珠洲市、穴水町、能登町</a:t>
            </a:r>
            <a:endParaRPr kumimoji="1" lang="en-US" altLang="ja-JP" sz="2000" dirty="0"/>
          </a:p>
          <a:p>
            <a:pPr marL="503972" lvl="1" indent="0">
              <a:buNone/>
            </a:pPr>
            <a:r>
              <a:rPr lang="en-US" altLang="ja-JP" sz="2000" dirty="0"/>
              <a:t>※</a:t>
            </a:r>
            <a:r>
              <a:rPr lang="ja-JP" altLang="en-US" sz="2000" dirty="0"/>
              <a:t>東京での震度は最大で３だった</a:t>
            </a:r>
            <a:endParaRPr kumimoji="1" lang="en-US" altLang="ja-JP" sz="2000" dirty="0"/>
          </a:p>
          <a:p>
            <a:pPr>
              <a:buFont typeface="Wingdings" panose="05000000000000000000" pitchFamily="2" charset="2"/>
              <a:buChar char="Ø"/>
            </a:pPr>
            <a:r>
              <a:rPr lang="ja-JP" altLang="en-US" sz="2000" dirty="0"/>
              <a:t>津波：</a:t>
            </a:r>
            <a:endParaRPr lang="en-US" altLang="ja-JP" sz="2000" dirty="0"/>
          </a:p>
          <a:p>
            <a:pPr lvl="1"/>
            <a:r>
              <a:rPr kumimoji="1" lang="ja-JP" altLang="en-US" sz="2000" dirty="0"/>
              <a:t>大津波警報（石川県能登）</a:t>
            </a:r>
          </a:p>
        </p:txBody>
      </p:sp>
      <p:sp>
        <p:nvSpPr>
          <p:cNvPr id="4" name="スライド番号プレースホルダー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pic>
        <p:nvPicPr>
          <p:cNvPr id="6" name="図 5"/>
          <p:cNvPicPr>
            <a:picLocks noChangeAspect="1"/>
          </p:cNvPicPr>
          <p:nvPr/>
        </p:nvPicPr>
        <p:blipFill>
          <a:blip r:embed="rId3"/>
          <a:stretch>
            <a:fillRect/>
          </a:stretch>
        </p:blipFill>
        <p:spPr>
          <a:xfrm>
            <a:off x="5098406" y="1259946"/>
            <a:ext cx="5439534" cy="5944430"/>
          </a:xfrm>
          <a:prstGeom prst="rect">
            <a:avLst/>
          </a:prstGeom>
        </p:spPr>
      </p:pic>
    </p:spTree>
    <p:extLst>
      <p:ext uri="{BB962C8B-B14F-4D97-AF65-F5344CB8AC3E}">
        <p14:creationId xmlns:p14="http://schemas.microsoft.com/office/powerpoint/2010/main" val="686677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スライド番号プレースホルダー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pic>
        <p:nvPicPr>
          <p:cNvPr id="5" name="コンテンツ プレースホルダー 6" descr="建物, 屋外, テーブル, 座る が含まれている画像&#10;&#10;自動的に生成された説明">
            <a:extLst>
              <a:ext uri="{FF2B5EF4-FFF2-40B4-BE49-F238E27FC236}">
                <a16:creationId xmlns:a16="http://schemas.microsoft.com/office/drawing/2014/main" id="{7CAC19E8-1E09-CB6B-1881-FD165732BC3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0"/>
            <a:ext cx="10691813" cy="7559675"/>
          </a:xfrm>
          <a:prstGeom prst="rect">
            <a:avLst/>
          </a:prstGeom>
        </p:spPr>
      </p:pic>
      <p:sp>
        <p:nvSpPr>
          <p:cNvPr id="6" name="テキスト ボックス 5"/>
          <p:cNvSpPr txBox="1"/>
          <p:nvPr/>
        </p:nvSpPr>
        <p:spPr>
          <a:xfrm>
            <a:off x="290675" y="6777774"/>
            <a:ext cx="10110460" cy="461665"/>
          </a:xfrm>
          <a:prstGeom prst="rect">
            <a:avLst/>
          </a:prstGeom>
          <a:solidFill>
            <a:schemeClr val="bg1"/>
          </a:solidFill>
        </p:spPr>
        <p:txBody>
          <a:bodyPr wrap="none" rtlCol="0">
            <a:spAutoFit/>
          </a:bodyPr>
          <a:lstStyle/>
          <a:p>
            <a:r>
              <a:rPr kumimoji="1" lang="ja-JP" altLang="en-US" sz="2400" dirty="0"/>
              <a:t>能登半島地震は、揺れが大きく、たくさんの家が揺れで崩れたり、倒れたりしました。</a:t>
            </a:r>
          </a:p>
        </p:txBody>
      </p:sp>
    </p:spTree>
    <p:extLst>
      <p:ext uri="{BB962C8B-B14F-4D97-AF65-F5344CB8AC3E}">
        <p14:creationId xmlns:p14="http://schemas.microsoft.com/office/powerpoint/2010/main" val="444060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スライド番号プレースホルダー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pic>
        <p:nvPicPr>
          <p:cNvPr id="5" name="コンテンツ プレースホルダー 5">
            <a:extLst>
              <a:ext uri="{FF2B5EF4-FFF2-40B4-BE49-F238E27FC236}">
                <a16:creationId xmlns:a16="http://schemas.microsoft.com/office/drawing/2014/main" id="{FB4C8029-A016-5EB3-E13E-C2546B3218E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bwMode="auto">
          <a:xfrm>
            <a:off x="-1" y="0"/>
            <a:ext cx="10691813" cy="7562958"/>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227376" y="6777774"/>
            <a:ext cx="8254183" cy="461665"/>
          </a:xfrm>
          <a:prstGeom prst="rect">
            <a:avLst/>
          </a:prstGeom>
          <a:solidFill>
            <a:schemeClr val="bg1"/>
          </a:solidFill>
        </p:spPr>
        <p:txBody>
          <a:bodyPr wrap="none" rtlCol="0">
            <a:spAutoFit/>
          </a:bodyPr>
          <a:lstStyle/>
          <a:p>
            <a:r>
              <a:rPr kumimoji="1" lang="ja-JP" altLang="en-US" sz="2400" dirty="0"/>
              <a:t>家が崩れたことで、家に押しつぶされて亡くなった方もたくさんいます。</a:t>
            </a:r>
          </a:p>
        </p:txBody>
      </p:sp>
    </p:spTree>
    <p:extLst>
      <p:ext uri="{BB962C8B-B14F-4D97-AF65-F5344CB8AC3E}">
        <p14:creationId xmlns:p14="http://schemas.microsoft.com/office/powerpoint/2010/main" val="2135760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pic>
        <p:nvPicPr>
          <p:cNvPr id="5" name="図 4"/>
          <p:cNvPicPr>
            <a:picLocks noChangeAspect="1"/>
          </p:cNvPicPr>
          <p:nvPr/>
        </p:nvPicPr>
        <p:blipFill>
          <a:blip r:embed="rId2"/>
          <a:stretch>
            <a:fillRect/>
          </a:stretch>
        </p:blipFill>
        <p:spPr>
          <a:xfrm>
            <a:off x="0" y="1"/>
            <a:ext cx="10695621" cy="7559674"/>
          </a:xfrm>
          <a:prstGeom prst="rect">
            <a:avLst/>
          </a:prstGeom>
        </p:spPr>
      </p:pic>
      <p:sp>
        <p:nvSpPr>
          <p:cNvPr id="6" name="テキスト ボックス 5"/>
          <p:cNvSpPr txBox="1"/>
          <p:nvPr/>
        </p:nvSpPr>
        <p:spPr>
          <a:xfrm>
            <a:off x="1776016" y="6777774"/>
            <a:ext cx="7592143" cy="461665"/>
          </a:xfrm>
          <a:prstGeom prst="rect">
            <a:avLst/>
          </a:prstGeom>
          <a:solidFill>
            <a:schemeClr val="bg1"/>
          </a:solidFill>
        </p:spPr>
        <p:txBody>
          <a:bodyPr wrap="none" rtlCol="0">
            <a:spAutoFit/>
          </a:bodyPr>
          <a:lstStyle/>
          <a:p>
            <a:r>
              <a:rPr kumimoji="1" lang="ja-JP" altLang="en-US" sz="2400" dirty="0"/>
              <a:t>輪島市で朝市を行っていた地域は火災で燃えてしまいました。</a:t>
            </a:r>
          </a:p>
        </p:txBody>
      </p:sp>
    </p:spTree>
    <p:extLst>
      <p:ext uri="{BB962C8B-B14F-4D97-AF65-F5344CB8AC3E}">
        <p14:creationId xmlns:p14="http://schemas.microsoft.com/office/powerpoint/2010/main" val="983417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スライド番号プレースホルダー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pic>
        <p:nvPicPr>
          <p:cNvPr id="5" name="コンテンツ プレースホルダー 3">
            <a:extLst>
              <a:ext uri="{FF2B5EF4-FFF2-40B4-BE49-F238E27FC236}">
                <a16:creationId xmlns:a16="http://schemas.microsoft.com/office/drawing/2014/main" id="{E9FF37B7-84E3-E2BC-0A85-C1B5CF47AA7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 y="0"/>
            <a:ext cx="10691813" cy="7562550"/>
          </a:xfrm>
          <a:prstGeom prst="rect">
            <a:avLst/>
          </a:prstGeom>
        </p:spPr>
      </p:pic>
      <p:sp>
        <p:nvSpPr>
          <p:cNvPr id="6" name="テキスト ボックス 5"/>
          <p:cNvSpPr txBox="1"/>
          <p:nvPr/>
        </p:nvSpPr>
        <p:spPr>
          <a:xfrm>
            <a:off x="89498" y="6777774"/>
            <a:ext cx="10512814" cy="461665"/>
          </a:xfrm>
          <a:prstGeom prst="rect">
            <a:avLst/>
          </a:prstGeom>
          <a:solidFill>
            <a:schemeClr val="bg1"/>
          </a:solidFill>
        </p:spPr>
        <p:txBody>
          <a:bodyPr wrap="none" rtlCol="0">
            <a:spAutoFit/>
          </a:bodyPr>
          <a:lstStyle/>
          <a:p>
            <a:r>
              <a:rPr lang="ja-JP" altLang="en-US" sz="2400" dirty="0"/>
              <a:t>道路も崩れたり、ひびが入ったりして通れなくなりました。支援が遅れた原因の１つです。</a:t>
            </a:r>
            <a:endParaRPr kumimoji="1" lang="ja-JP" altLang="en-US" sz="2400" dirty="0"/>
          </a:p>
        </p:txBody>
      </p:sp>
    </p:spTree>
    <p:extLst>
      <p:ext uri="{BB962C8B-B14F-4D97-AF65-F5344CB8AC3E}">
        <p14:creationId xmlns:p14="http://schemas.microsoft.com/office/powerpoint/2010/main" val="1449208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スライド番号プレースホルダー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pic>
        <p:nvPicPr>
          <p:cNvPr id="5" name="コンテンツ プレースホルダー 3">
            <a:extLst>
              <a:ext uri="{FF2B5EF4-FFF2-40B4-BE49-F238E27FC236}">
                <a16:creationId xmlns:a16="http://schemas.microsoft.com/office/drawing/2014/main" id="{A6DC3C44-C970-4E6B-5950-E7310D4D131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 y="0"/>
            <a:ext cx="10691813" cy="7562550"/>
          </a:xfrm>
          <a:prstGeom prst="rect">
            <a:avLst/>
          </a:prstGeom>
        </p:spPr>
      </p:pic>
      <p:sp>
        <p:nvSpPr>
          <p:cNvPr id="6" name="テキスト ボックス 5"/>
          <p:cNvSpPr txBox="1"/>
          <p:nvPr/>
        </p:nvSpPr>
        <p:spPr>
          <a:xfrm>
            <a:off x="232165" y="6777774"/>
            <a:ext cx="10360529" cy="461665"/>
          </a:xfrm>
          <a:prstGeom prst="rect">
            <a:avLst/>
          </a:prstGeom>
          <a:solidFill>
            <a:schemeClr val="bg1"/>
          </a:solidFill>
        </p:spPr>
        <p:txBody>
          <a:bodyPr wrap="none" rtlCol="0">
            <a:spAutoFit/>
          </a:bodyPr>
          <a:lstStyle/>
          <a:p>
            <a:r>
              <a:rPr lang="ja-JP" altLang="en-US" sz="2400" dirty="0"/>
              <a:t>道路に設置されたマンホールの多くが浮き上がってしまい、交通の妨げになりました。</a:t>
            </a:r>
            <a:endParaRPr kumimoji="1" lang="ja-JP" altLang="en-US" sz="2400" dirty="0"/>
          </a:p>
        </p:txBody>
      </p:sp>
    </p:spTree>
    <p:extLst>
      <p:ext uri="{BB962C8B-B14F-4D97-AF65-F5344CB8AC3E}">
        <p14:creationId xmlns:p14="http://schemas.microsoft.com/office/powerpoint/2010/main" val="445489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sp>
        <p:nvSpPr>
          <p:cNvPr id="4" name="スライド番号プレースホルダー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pic>
        <p:nvPicPr>
          <p:cNvPr id="5" name="コンテンツ プレースホルダー 8">
            <a:extLst>
              <a:ext uri="{FF2B5EF4-FFF2-40B4-BE49-F238E27FC236}">
                <a16:creationId xmlns:a16="http://schemas.microsoft.com/office/drawing/2014/main" id="{CFD8D3A0-9776-7B27-167E-BFA38440A9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113" r="8735"/>
          <a:stretch/>
        </p:blipFill>
        <p:spPr bwMode="auto">
          <a:xfrm>
            <a:off x="0" y="-1"/>
            <a:ext cx="10696336" cy="7559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pic>
        <p:nvPicPr>
          <p:cNvPr id="6" name="図 5">
            <a:extLst>
              <a:ext uri="{FF2B5EF4-FFF2-40B4-BE49-F238E27FC236}">
                <a16:creationId xmlns:a16="http://schemas.microsoft.com/office/drawing/2014/main" id="{878582AD-ACC0-D2E7-18A6-CED0D7D32E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518" y="468979"/>
            <a:ext cx="5020669" cy="2825063"/>
          </a:xfrm>
          <a:prstGeom prst="rect">
            <a:avLst/>
          </a:prstGeom>
          <a:ln w="31750">
            <a:solidFill>
              <a:srgbClr val="FF0000"/>
            </a:solidFill>
          </a:ln>
        </p:spPr>
      </p:pic>
      <p:sp>
        <p:nvSpPr>
          <p:cNvPr id="7" name="テキスト ボックス 6">
            <a:extLst>
              <a:ext uri="{FF2B5EF4-FFF2-40B4-BE49-F238E27FC236}">
                <a16:creationId xmlns:a16="http://schemas.microsoft.com/office/drawing/2014/main" id="{B7C017EA-3AD0-07D3-4C25-9BEEEAB3AB33}"/>
              </a:ext>
            </a:extLst>
          </p:cNvPr>
          <p:cNvSpPr txBox="1"/>
          <p:nvPr/>
        </p:nvSpPr>
        <p:spPr>
          <a:xfrm>
            <a:off x="6191480" y="3879643"/>
            <a:ext cx="975779" cy="615239"/>
          </a:xfrm>
          <a:prstGeom prst="rect">
            <a:avLst/>
          </a:prstGeom>
          <a:noFill/>
          <a:ln w="50800">
            <a:solidFill>
              <a:srgbClr val="FF0000"/>
            </a:solidFill>
          </a:ln>
        </p:spPr>
        <p:txBody>
          <a:bodyPr wrap="square" rtlCol="0">
            <a:spAutoFit/>
          </a:bodyPr>
          <a:lstStyle/>
          <a:p>
            <a:endParaRPr kumimoji="1" lang="ja-JP" altLang="en-US"/>
          </a:p>
        </p:txBody>
      </p:sp>
      <p:sp>
        <p:nvSpPr>
          <p:cNvPr id="8" name="テキスト ボックス 7"/>
          <p:cNvSpPr txBox="1"/>
          <p:nvPr/>
        </p:nvSpPr>
        <p:spPr>
          <a:xfrm>
            <a:off x="974510" y="6777774"/>
            <a:ext cx="8879354" cy="461665"/>
          </a:xfrm>
          <a:prstGeom prst="rect">
            <a:avLst/>
          </a:prstGeom>
          <a:solidFill>
            <a:schemeClr val="bg1"/>
          </a:solidFill>
        </p:spPr>
        <p:txBody>
          <a:bodyPr wrap="none" rtlCol="0">
            <a:spAutoFit/>
          </a:bodyPr>
          <a:lstStyle/>
          <a:p>
            <a:r>
              <a:rPr lang="ja-JP" altLang="en-US" sz="2400" dirty="0"/>
              <a:t>山崩れもたくさん発生し、道路をふさいだり、トンネルをふさいだりしました。</a:t>
            </a:r>
            <a:endParaRPr kumimoji="1" lang="ja-JP" altLang="en-US" sz="2400" dirty="0"/>
          </a:p>
        </p:txBody>
      </p:sp>
    </p:spTree>
    <p:extLst>
      <p:ext uri="{BB962C8B-B14F-4D97-AF65-F5344CB8AC3E}">
        <p14:creationId xmlns:p14="http://schemas.microsoft.com/office/powerpoint/2010/main" val="641962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スライド番号プレースホルダー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EDAD-C959-4B74-A59F-B825471726ED}" type="slidenum">
              <a:rPr kumimoji="1" lang="ja-JP" altLang="en-US" sz="1323" b="0" i="0" u="none" strike="noStrike" kern="1200" cap="none" spc="0" normalizeH="0" baseline="0" noProof="0" smtClean="0">
                <a:ln>
                  <a:noFill/>
                </a:ln>
                <a:solidFill>
                  <a:srgbClr val="FFC000">
                    <a:lumMod val="50000"/>
                  </a:srgb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323" b="0" i="0" u="none" strike="noStrike" kern="1200" cap="none" spc="0" normalizeH="0" baseline="0" noProof="0">
              <a:ln>
                <a:noFill/>
              </a:ln>
              <a:solidFill>
                <a:srgbClr val="FFC000">
                  <a:lumMod val="50000"/>
                </a:srgbClr>
              </a:solidFill>
              <a:effectLst/>
              <a:uLnTx/>
              <a:uFillTx/>
              <a:latin typeface="Calibri" panose="020F0502020204030204"/>
              <a:ea typeface="ＭＳ Ｐゴシック" panose="020B0600070205080204" pitchFamily="50" charset="-128"/>
              <a:cs typeface="+mn-cs"/>
            </a:endParaRPr>
          </a:p>
        </p:txBody>
      </p:sp>
      <p:pic>
        <p:nvPicPr>
          <p:cNvPr id="5" name="コンテンツ プレースホルダー 3">
            <a:extLst>
              <a:ext uri="{FF2B5EF4-FFF2-40B4-BE49-F238E27FC236}">
                <a16:creationId xmlns:a16="http://schemas.microsoft.com/office/drawing/2014/main" id="{38A68195-1AB5-E814-B5A8-AC75B2D9125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 y="0"/>
            <a:ext cx="10691813" cy="7562550"/>
          </a:xfrm>
          <a:prstGeom prst="rect">
            <a:avLst/>
          </a:prstGeom>
        </p:spPr>
      </p:pic>
      <p:sp>
        <p:nvSpPr>
          <p:cNvPr id="6" name="テキスト ボックス 5"/>
          <p:cNvSpPr txBox="1"/>
          <p:nvPr/>
        </p:nvSpPr>
        <p:spPr>
          <a:xfrm>
            <a:off x="1149083" y="6777774"/>
            <a:ext cx="8393644" cy="461665"/>
          </a:xfrm>
          <a:prstGeom prst="rect">
            <a:avLst/>
          </a:prstGeom>
          <a:solidFill>
            <a:schemeClr val="bg1"/>
          </a:solidFill>
        </p:spPr>
        <p:txBody>
          <a:bodyPr wrap="none" rtlCol="0">
            <a:spAutoFit/>
          </a:bodyPr>
          <a:lstStyle/>
          <a:p>
            <a:r>
              <a:rPr lang="ja-JP" altLang="en-US" sz="2400" dirty="0"/>
              <a:t>土地が隆起し、港が干上がりました。漁師も船が出せなくなりました。</a:t>
            </a:r>
            <a:endParaRPr kumimoji="1" lang="ja-JP" altLang="en-US" sz="2400" dirty="0"/>
          </a:p>
        </p:txBody>
      </p:sp>
    </p:spTree>
    <p:extLst>
      <p:ext uri="{BB962C8B-B14F-4D97-AF65-F5344CB8AC3E}">
        <p14:creationId xmlns:p14="http://schemas.microsoft.com/office/powerpoint/2010/main" val="2829153700"/>
      </p:ext>
    </p:extLst>
  </p:cSld>
  <p:clrMapOvr>
    <a:masterClrMapping/>
  </p:clrMapOvr>
</p:sld>
</file>

<file path=ppt/theme/theme1.xml><?xml version="1.0" encoding="utf-8"?>
<a:theme xmlns:a="http://schemas.openxmlformats.org/drawingml/2006/main" name="テーマ1">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MS UI Gothic"/>
        <a:ea typeface="MS UI Gothic"/>
        <a:cs typeface=""/>
      </a:majorFont>
      <a:minorFont>
        <a:latin typeface="MS UI Gothic"/>
        <a:ea typeface="MS UI 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テーマ1" id="{C7AC6277-48EB-482F-8F04-6C577E96E4F8}" vid="{A0FD27C1-164A-41C5-8B35-D8FBE1286E0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テーマ1</Template>
  <TotalTime>8203</TotalTime>
  <Words>710</Words>
  <Application>Microsoft Office PowerPoint</Application>
  <PresentationFormat>ユーザー設定</PresentationFormat>
  <Paragraphs>82</Paragraphs>
  <Slides>15</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15</vt:i4>
      </vt:variant>
    </vt:vector>
  </HeadingPairs>
  <TitlesOfParts>
    <vt:vector size="25" baseType="lpstr">
      <vt:lpstr>MS UI Gothic</vt:lpstr>
      <vt:lpstr>游ゴシック</vt:lpstr>
      <vt:lpstr>游ゴシック</vt:lpstr>
      <vt:lpstr>Yu Gothic Medium</vt:lpstr>
      <vt:lpstr>Arial</vt:lpstr>
      <vt:lpstr>Calibri</vt:lpstr>
      <vt:lpstr>Century Gothic</vt:lpstr>
      <vt:lpstr>Times New Roman</vt:lpstr>
      <vt:lpstr>Wingdings</vt:lpstr>
      <vt:lpstr>テーマ1</vt:lpstr>
      <vt:lpstr>夏の体験ボランティア2026 能登復興の願いともしび会 ～灯ろうメッセージを送ろう～</vt:lpstr>
      <vt:lpstr>能登半島地震とは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能登半島地震の被害状況</vt:lpstr>
      <vt:lpstr>能登半島地震の被害状況</vt:lpstr>
      <vt:lpstr>能登半島地震の今の課題</vt:lpstr>
      <vt:lpstr>能登半島地震の今の課題</vt:lpstr>
    </vt:vector>
  </TitlesOfParts>
  <Company>社会福祉法人　東京都社会福祉協議会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 純一</dc:creator>
  <cp:lastModifiedBy>間瀬 達成</cp:lastModifiedBy>
  <cp:revision>592</cp:revision>
  <cp:lastPrinted>2025-10-21T11:39:03Z</cp:lastPrinted>
  <dcterms:created xsi:type="dcterms:W3CDTF">2019-03-13T06:34:22Z</dcterms:created>
  <dcterms:modified xsi:type="dcterms:W3CDTF">2026-05-08T03:21:28Z</dcterms:modified>
</cp:coreProperties>
</file>